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4229" r:id="rId4"/>
    <p:sldMasterId id="2147484552" r:id="rId5"/>
  </p:sldMasterIdLst>
  <p:notesMasterIdLst>
    <p:notesMasterId r:id="rId19"/>
  </p:notesMasterIdLst>
  <p:handoutMasterIdLst>
    <p:handoutMasterId r:id="rId20"/>
  </p:handoutMasterIdLst>
  <p:sldIdLst>
    <p:sldId id="1706" r:id="rId6"/>
    <p:sldId id="1605" r:id="rId7"/>
    <p:sldId id="1707" r:id="rId8"/>
    <p:sldId id="1708" r:id="rId9"/>
    <p:sldId id="1709" r:id="rId10"/>
    <p:sldId id="1710" r:id="rId11"/>
    <p:sldId id="1711" r:id="rId12"/>
    <p:sldId id="1712" r:id="rId13"/>
    <p:sldId id="1713" r:id="rId14"/>
    <p:sldId id="265" r:id="rId15"/>
    <p:sldId id="283" r:id="rId16"/>
    <p:sldId id="261" r:id="rId17"/>
    <p:sldId id="260" r:id="rId18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CC7B7869-5BFF-C84B-ACF3-A09D050470B1}">
          <p14:sldIdLst>
            <p14:sldId id="1706"/>
            <p14:sldId id="1605"/>
          </p14:sldIdLst>
        </p14:section>
        <p14:section name="body" id="{28A64FAC-A435-B547-8112-C50128F27900}">
          <p14:sldIdLst>
            <p14:sldId id="1707"/>
            <p14:sldId id="1708"/>
            <p14:sldId id="1709"/>
            <p14:sldId id="1710"/>
            <p14:sldId id="1711"/>
            <p14:sldId id="1712"/>
            <p14:sldId id="1713"/>
            <p14:sldId id="265"/>
          </p14:sldIdLst>
        </p14:section>
        <p14:section name="outro" id="{A7071F39-36A1-6447-9B46-09ADFEF9D31F}">
          <p14:sldIdLst>
            <p14:sldId id="283"/>
            <p14:sldId id="261"/>
            <p14:sldId id="26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A18"/>
    <a:srgbClr val="2D2D30"/>
    <a:srgbClr val="2F2F2F"/>
    <a:srgbClr val="787878"/>
    <a:srgbClr val="595959"/>
    <a:srgbClr val="A6A6A6"/>
    <a:srgbClr val="7F7F7F"/>
    <a:srgbClr val="00BCF2"/>
    <a:srgbClr val="FFFFFF"/>
    <a:srgbClr val="BCEEFC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3AE0581-757E-684F-B90A-F312E8A7FE51}" v="245" dt="2019-09-25T20:39:13.81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8408" autoAdjust="0"/>
    <p:restoredTop sz="64669" autoAdjust="0"/>
  </p:normalViewPr>
  <p:slideViewPr>
    <p:cSldViewPr snapToGrid="0">
      <p:cViewPr varScale="1">
        <p:scale>
          <a:sx n="123" d="100"/>
          <a:sy n="123" d="100"/>
        </p:scale>
        <p:origin x="1248" y="20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984"/>
    </p:cViewPr>
  </p:sorterViewPr>
  <p:notesViewPr>
    <p:cSldViewPr snapToGrid="0" showGuides="1">
      <p:cViewPr varScale="1">
        <p:scale>
          <a:sx n="60" d="100"/>
          <a:sy n="60" d="100"/>
        </p:scale>
        <p:origin x="3187" y="3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commentAuthors" Target="commentAuthor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D0CB2F-F0BF-435A-A27A-2EC15087F634}" type="datetime8">
              <a:rPr lang="en-US" smtClean="0">
                <a:latin typeface="Segoe UI" pitchFamily="34" charset="0"/>
              </a:rPr>
              <a:t>3/12/21 4:23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18B56EA-E28F-4F92-9F16-7A6F2501B303}" type="datetime8">
              <a:rPr lang="en-US" smtClean="0"/>
              <a:t>3/12/21 4:23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3/12/21 4:23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074947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3/12/21 4:28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25950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3/12/21 4:23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06840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3/12/21 4:23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88647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3/12/21 4:23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79013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jp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4.jpg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trike="noStrike" spc="-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5282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ontent Placeholder 15"/>
          <p:cNvSpPr>
            <a:spLocks noGrp="1"/>
          </p:cNvSpPr>
          <p:nvPr>
            <p:ph sz="quarter" idx="25" hasCustomPrompt="1"/>
          </p:nvPr>
        </p:nvSpPr>
        <p:spPr>
          <a:xfrm>
            <a:off x="46513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4: six columns (numbered list)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3230880"/>
            <a:ext cx="1727200" cy="283410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323088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689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634777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830865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10269538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5" name="Content Placeholder 15"/>
          <p:cNvSpPr>
            <a:spLocks noGrp="1"/>
          </p:cNvSpPr>
          <p:nvPr>
            <p:ph sz="quarter" idx="26" hasCustomPrompt="1"/>
          </p:nvPr>
        </p:nvSpPr>
        <p:spPr>
          <a:xfrm>
            <a:off x="242601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6" name="Content Placeholder 15"/>
          <p:cNvSpPr>
            <a:spLocks noGrp="1"/>
          </p:cNvSpPr>
          <p:nvPr>
            <p:ph sz="quarter" idx="27" hasCustomPrompt="1"/>
          </p:nvPr>
        </p:nvSpPr>
        <p:spPr>
          <a:xfrm>
            <a:off x="438689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7" name="Content Placeholder 15"/>
          <p:cNvSpPr>
            <a:spLocks noGrp="1"/>
          </p:cNvSpPr>
          <p:nvPr>
            <p:ph sz="quarter" idx="28" hasCustomPrompt="1"/>
          </p:nvPr>
        </p:nvSpPr>
        <p:spPr>
          <a:xfrm>
            <a:off x="634777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8" name="Content Placeholder 15"/>
          <p:cNvSpPr>
            <a:spLocks noGrp="1"/>
          </p:cNvSpPr>
          <p:nvPr>
            <p:ph sz="quarter" idx="29" hasCustomPrompt="1"/>
          </p:nvPr>
        </p:nvSpPr>
        <p:spPr>
          <a:xfrm>
            <a:off x="830865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9" name="Content Placeholder 15"/>
          <p:cNvSpPr>
            <a:spLocks noGrp="1"/>
          </p:cNvSpPr>
          <p:nvPr>
            <p:ph sz="quarter" idx="30" hasCustomPrompt="1"/>
          </p:nvPr>
        </p:nvSpPr>
        <p:spPr>
          <a:xfrm>
            <a:off x="10269538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699272733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 strike="noStrike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832563861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bg1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89345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4437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7150375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2" y="-1"/>
            <a:ext cx="12436475" cy="699452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C67E965-287F-42B7-813C-42EF173BF65D}"/>
              </a:ext>
            </a:extLst>
          </p:cNvPr>
          <p:cNvSpPr/>
          <p:nvPr userDrawn="1"/>
        </p:nvSpPr>
        <p:spPr bwMode="auto">
          <a:xfrm>
            <a:off x="0" y="-1"/>
            <a:ext cx="7940040" cy="6994525"/>
          </a:xfrm>
          <a:prstGeom prst="rect">
            <a:avLst/>
          </a:prstGeom>
          <a:gradFill>
            <a:gsLst>
              <a:gs pos="17000">
                <a:schemeClr val="tx2">
                  <a:alpha val="85000"/>
                </a:schemeClr>
              </a:gs>
              <a:gs pos="100000">
                <a:schemeClr val="tx2">
                  <a:alpha val="0"/>
                </a:schemeClr>
              </a:gs>
            </a:gsLst>
            <a:lin ang="0" scaled="1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899478"/>
            <a:ext cx="7604125" cy="2701925"/>
          </a:xfrm>
          <a:noFill/>
        </p:spPr>
        <p:txBody>
          <a:bodyPr wrap="square" lIns="0" tIns="0" rIns="0" bIns="0" anchor="t" anchorCtr="0">
            <a:noAutofit/>
          </a:bodyPr>
          <a:lstStyle>
            <a:lvl1pPr>
              <a:lnSpc>
                <a:spcPts val="5600"/>
              </a:lnSpc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28849011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56530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1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354763" y="0"/>
            <a:ext cx="6081712" cy="6994525"/>
          </a:xfrm>
          <a:blipFill dpi="0" rotWithShape="1">
            <a:blip r:embed="rId2"/>
            <a:srcRect/>
            <a:tile tx="-1530350" ty="0" sx="66000" sy="66000" flip="none" algn="tl"/>
          </a:blipFill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4901092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 title="Drag photo"/>
          <p:cNvSpPr>
            <a:spLocks noGrp="1"/>
          </p:cNvSpPr>
          <p:nvPr>
            <p:ph type="pic" sz="quarter" idx="10" hasCustomPrompt="1"/>
          </p:nvPr>
        </p:nvSpPr>
        <p:spPr>
          <a:xfrm>
            <a:off x="465138" y="2168525"/>
            <a:ext cx="2734056" cy="4371975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3397922" y="2168524"/>
            <a:ext cx="2734056" cy="4371975"/>
          </a:xfrm>
          <a:blipFill dpi="0" rotWithShape="1">
            <a:blip r:embed="rId3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9263490" y="2168524"/>
            <a:ext cx="2734056" cy="4371975"/>
          </a:xfrm>
          <a:blipFill dpi="0" rotWithShape="1">
            <a:blip r:embed="rId4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330706" y="2168524"/>
            <a:ext cx="2734056" cy="4371975"/>
          </a:xfrm>
          <a:blipFill dpi="0" rotWithShape="1">
            <a:blip r:embed="rId5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56530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2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465138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18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3397922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19" name="Text Placeholder 16"/>
          <p:cNvSpPr>
            <a:spLocks noGrp="1"/>
          </p:cNvSpPr>
          <p:nvPr>
            <p:ph type="body" sz="quarter" idx="16" hasCustomPrompt="1"/>
          </p:nvPr>
        </p:nvSpPr>
        <p:spPr>
          <a:xfrm>
            <a:off x="6330706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20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9263490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</p:spTree>
    <p:extLst>
      <p:ext uri="{BB962C8B-B14F-4D97-AF65-F5344CB8AC3E}">
        <p14:creationId xmlns:p14="http://schemas.microsoft.com/office/powerpoint/2010/main" val="4039926196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465138" y="2168525"/>
            <a:ext cx="3690937" cy="2654300"/>
          </a:xfrm>
          <a:blipFill>
            <a:blip r:embed="rId2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4389437" y="2168525"/>
            <a:ext cx="3679825" cy="2654300"/>
          </a:xfrm>
          <a:blipFill>
            <a:blip r:embed="rId3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8302625" y="2168525"/>
            <a:ext cx="3695700" cy="2654300"/>
          </a:xfrm>
          <a:blipFill>
            <a:blip r:embed="rId4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3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>
                <a:solidFill>
                  <a:schemeClr val="accent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>
                <a:solidFill>
                  <a:schemeClr val="accent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22753587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1: one column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4853623" cy="615553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pt-BR" dirty="0"/>
              <a:t>Subhead Segoe UI Regular 20/24. Em volor resequaectur.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2761498"/>
            <a:ext cx="4853622" cy="2818376"/>
          </a:xfrm>
        </p:spPr>
        <p:txBody>
          <a:bodyPr lIns="0" tIns="0" rIns="0" bIns="0"/>
          <a:lstStyle>
            <a:lvl1pPr marL="285750" indent="-28575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68780090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465139" y="449264"/>
            <a:ext cx="933131" cy="200341"/>
            <a:chOff x="465139" y="449264"/>
            <a:chExt cx="933131" cy="200341"/>
          </a:xfrm>
        </p:grpSpPr>
        <p:pic>
          <p:nvPicPr>
            <p:cNvPr id="97" name="Picture 96"/>
            <p:cNvPicPr>
              <a:picLocks noChangeAspect="1"/>
            </p:cNvPicPr>
            <p:nvPr userDrawn="1"/>
          </p:nvPicPr>
          <p:blipFill rotWithShape="1">
            <a:blip r:embed="rId2"/>
            <a:srcRect l="26716" r="872" b="4064"/>
            <a:stretch/>
          </p:blipFill>
          <p:spPr bwMode="black">
            <a:xfrm>
              <a:off x="721996" y="459092"/>
              <a:ext cx="676274" cy="187779"/>
            </a:xfrm>
            <a:prstGeom prst="rect">
              <a:avLst/>
            </a:prstGeom>
          </p:spPr>
        </p:pic>
        <p:pic>
          <p:nvPicPr>
            <p:cNvPr id="64" name="MS logo gray - EMF"/>
            <p:cNvPicPr>
              <a:picLocks noChangeAspect="1"/>
            </p:cNvPicPr>
            <p:nvPr userDrawn="1"/>
          </p:nvPicPr>
          <p:blipFill rotWithShape="1">
            <a:blip r:embed="rId3"/>
            <a:srcRect r="76414"/>
            <a:stretch/>
          </p:blipFill>
          <p:spPr bwMode="black">
            <a:xfrm>
              <a:off x="465139" y="449264"/>
              <a:ext cx="220661" cy="2003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08246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2: two columns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199644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199644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994402774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3</a:t>
            </a:r>
          </a:p>
        </p:txBody>
      </p:sp>
    </p:spTree>
    <p:extLst>
      <p:ext uri="{BB962C8B-B14F-4D97-AF65-F5344CB8AC3E}">
        <p14:creationId xmlns:p14="http://schemas.microsoft.com/office/powerpoint/2010/main" val="3589100596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hart Placeholder 6"/>
          <p:cNvSpPr>
            <a:spLocks noGrp="1"/>
          </p:cNvSpPr>
          <p:nvPr>
            <p:ph type="chart" sz="quarter" idx="21"/>
          </p:nvPr>
        </p:nvSpPr>
        <p:spPr>
          <a:xfrm>
            <a:off x="465139" y="2168525"/>
            <a:ext cx="3690933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Chart examples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773736"/>
            <a:ext cx="3690937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5" y="5931090"/>
            <a:ext cx="369093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9442" y="5773736"/>
            <a:ext cx="3679822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4389438" y="5931090"/>
            <a:ext cx="3679825" cy="307777"/>
          </a:xfrm>
        </p:spPr>
        <p:txBody>
          <a:bodyPr vert="horz" wrap="square" lIns="0" tIns="0" rIns="0" bIns="0" rtlCol="0">
            <a:spAutoFit/>
          </a:bodyPr>
          <a:lstStyle>
            <a:lvl1pPr>
              <a:tabLst/>
              <a:defRPr lang="en-US" sz="1000" b="0" i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8302626" y="5773736"/>
            <a:ext cx="3702056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8302625" y="5931090"/>
            <a:ext cx="3702053" cy="307777"/>
          </a:xfrm>
        </p:spPr>
        <p:txBody>
          <a:bodyPr vert="horz" wrap="square" lIns="0" tIns="0" rIns="0" bIns="0" rtlCol="0">
            <a:spAutoFit/>
          </a:bodyPr>
          <a:lstStyle>
            <a:lvl1pPr marL="463550" indent="-463550">
              <a:tabLst/>
              <a:defRPr lang="en-US" sz="1000" b="0" i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20" name="Chart Placeholder 6"/>
          <p:cNvSpPr>
            <a:spLocks noGrp="1"/>
          </p:cNvSpPr>
          <p:nvPr>
            <p:ph type="chart" sz="quarter" idx="22"/>
          </p:nvPr>
        </p:nvSpPr>
        <p:spPr>
          <a:xfrm>
            <a:off x="4389438" y="2168525"/>
            <a:ext cx="3679825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1" name="Chart Placeholder 6"/>
          <p:cNvSpPr>
            <a:spLocks noGrp="1"/>
          </p:cNvSpPr>
          <p:nvPr>
            <p:ph type="chart" sz="quarter" idx="23"/>
          </p:nvPr>
        </p:nvSpPr>
        <p:spPr>
          <a:xfrm>
            <a:off x="8302624" y="2168525"/>
            <a:ext cx="3695701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322961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Table styling</a:t>
            </a:r>
          </a:p>
        </p:txBody>
      </p:sp>
      <p:sp>
        <p:nvSpPr>
          <p:cNvPr id="4" name="Table Placeholder 3"/>
          <p:cNvSpPr>
            <a:spLocks noGrp="1"/>
          </p:cNvSpPr>
          <p:nvPr>
            <p:ph type="tbl" sz="quarter" idx="10"/>
          </p:nvPr>
        </p:nvSpPr>
        <p:spPr>
          <a:xfrm>
            <a:off x="465138" y="2168525"/>
            <a:ext cx="11533187" cy="4371975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1399307191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1873885"/>
            <a:ext cx="8229599" cy="1828800"/>
          </a:xfrm>
          <a:noFill/>
        </p:spPr>
        <p:txBody>
          <a:bodyPr lIns="0" tIns="0" rIns="0" bIns="0" anchor="t" anchorCtr="0"/>
          <a:lstStyle>
            <a:lvl1pPr>
              <a:lnSpc>
                <a:spcPts val="3000"/>
              </a:lnSpc>
              <a:defRPr sz="2800" spc="-15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8552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465139" y="449264"/>
            <a:ext cx="933131" cy="200341"/>
            <a:chOff x="465139" y="449264"/>
            <a:chExt cx="933131" cy="200341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 rotWithShape="1">
            <a:blip r:embed="rId2"/>
            <a:srcRect l="26716" r="872" b="4064"/>
            <a:stretch/>
          </p:blipFill>
          <p:spPr bwMode="black">
            <a:xfrm>
              <a:off x="721996" y="459092"/>
              <a:ext cx="676274" cy="187779"/>
            </a:xfrm>
            <a:prstGeom prst="rect">
              <a:avLst/>
            </a:prstGeom>
          </p:spPr>
        </p:pic>
        <p:pic>
          <p:nvPicPr>
            <p:cNvPr id="6" name="MS logo gray - EMF"/>
            <p:cNvPicPr>
              <a:picLocks noChangeAspect="1"/>
            </p:cNvPicPr>
            <p:nvPr userDrawn="1"/>
          </p:nvPicPr>
          <p:blipFill rotWithShape="1">
            <a:blip r:embed="rId3"/>
            <a:srcRect r="76414"/>
            <a:stretch/>
          </p:blipFill>
          <p:spPr bwMode="black">
            <a:xfrm>
              <a:off x="465139" y="449264"/>
              <a:ext cx="220661" cy="200341"/>
            </a:xfrm>
            <a:prstGeom prst="rect">
              <a:avLst/>
            </a:prstGeom>
          </p:spPr>
        </p:pic>
      </p:grp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1873885"/>
            <a:ext cx="8229599" cy="1828800"/>
          </a:xfrm>
          <a:noFill/>
        </p:spPr>
        <p:txBody>
          <a:bodyPr lIns="0" tIns="0" rIns="0" bIns="0" anchor="t" anchorCtr="0"/>
          <a:lstStyle>
            <a:lvl1pPr>
              <a:lnSpc>
                <a:spcPts val="3000"/>
              </a:lnSpc>
              <a:defRPr sz="28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10720828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79425"/>
            <a:ext cx="1483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6897" y="296897"/>
            <a:ext cx="11375536" cy="762786"/>
          </a:xfrm>
        </p:spPr>
        <p:txBody>
          <a:bodyPr lIns="146304" tIns="91440" rIns="146304" bIns="91440"/>
          <a:lstStyle>
            <a:lvl1pPr>
              <a:defRPr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 Placeholder 9"/>
          <p:cNvSpPr>
            <a:spLocks noGrp="1"/>
          </p:cNvSpPr>
          <p:nvPr>
            <p:ph type="sldNum" sz="quarter" idx="12"/>
          </p:nvPr>
        </p:nvSpPr>
        <p:spPr>
          <a:xfrm>
            <a:off x="531279" y="6526955"/>
            <a:ext cx="572078" cy="223825"/>
          </a:xfrm>
          <a:prstGeom prst="rect">
            <a:avLst/>
          </a:prstGeom>
        </p:spPr>
        <p:txBody>
          <a:bodyPr lIns="121899" tIns="60949" rIns="121899" bIns="60949" anchor="ctr"/>
          <a:lstStyle>
            <a:lvl1pPr algn="l">
              <a:defRPr sz="1632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1pPr>
          </a:lstStyle>
          <a:p>
            <a:pPr defTabSz="932190"/>
            <a:fld id="{727B4C2D-45E2-4621-8491-2995EB46A674}" type="slidenum">
              <a:rPr lang="en-US" smtClean="0">
                <a:gradFill>
                  <a:gsLst>
                    <a:gs pos="100000">
                      <a:srgbClr val="797A7D"/>
                    </a:gs>
                    <a:gs pos="0">
                      <a:srgbClr val="797A7D"/>
                    </a:gs>
                  </a:gsLst>
                  <a:lin ang="5400000" scaled="0"/>
                </a:gradFill>
              </a:rPr>
              <a:pPr defTabSz="932190"/>
              <a:t>‹#›</a:t>
            </a:fld>
            <a:endParaRPr lang="en-US" dirty="0">
              <a:gradFill>
                <a:gsLst>
                  <a:gs pos="100000">
                    <a:srgbClr val="797A7D"/>
                  </a:gs>
                  <a:gs pos="0">
                    <a:srgbClr val="797A7D"/>
                  </a:gs>
                </a:gsLst>
                <a:lin ang="5400000" scaled="0"/>
              </a:gradFill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7103" y="6141008"/>
            <a:ext cx="1799094" cy="830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5877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288">
          <p15:clr>
            <a:srgbClr val="5ACBF0"/>
          </p15:clr>
        </p15:guide>
        <p15:guide id="2" orient="horz" pos="302">
          <p15:clr>
            <a:srgbClr val="5ACBF0"/>
          </p15:clr>
        </p15:guide>
        <p15:guide id="3" pos="7546">
          <p15:clr>
            <a:srgbClr val="5ACBF0"/>
          </p15:clr>
        </p15:guide>
        <p15:guide id="4" orient="horz" pos="4104">
          <p15:clr>
            <a:srgbClr val="5ACBF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Content,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29660" y="1476621"/>
            <a:ext cx="11375536" cy="201526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448"/>
              </a:spcBef>
              <a:buNone/>
              <a:defRPr sz="408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  <a:latin typeface="+mj-lt"/>
              </a:defRPr>
            </a:lvl1pPr>
            <a:lvl2pPr marL="0" indent="0">
              <a:buNone/>
              <a:defRPr sz="204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2pPr>
            <a:lvl3pPr marL="236387" indent="0">
              <a:buNone/>
              <a:defRPr sz="204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3pPr>
            <a:lvl4pPr marL="466298" indent="0">
              <a:buNone/>
              <a:defRPr sz="204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4pPr>
            <a:lvl5pPr marL="707543" indent="0">
              <a:buNone/>
              <a:defRPr sz="204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9"/>
          <p:cNvSpPr>
            <a:spLocks noGrp="1"/>
          </p:cNvSpPr>
          <p:nvPr>
            <p:ph type="sldNum" sz="quarter" idx="12"/>
          </p:nvPr>
        </p:nvSpPr>
        <p:spPr>
          <a:xfrm>
            <a:off x="531279" y="6526955"/>
            <a:ext cx="572078" cy="223825"/>
          </a:xfrm>
          <a:prstGeom prst="rect">
            <a:avLst/>
          </a:prstGeom>
        </p:spPr>
        <p:txBody>
          <a:bodyPr lIns="121899" tIns="60949" rIns="121899" bIns="60949" anchor="ctr"/>
          <a:lstStyle>
            <a:lvl1pPr algn="l">
              <a:defRPr sz="1632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1pPr>
          </a:lstStyle>
          <a:p>
            <a:pPr defTabSz="932559"/>
            <a:fld id="{727B4C2D-45E2-4621-8491-2995EB46A674}" type="slidenum">
              <a:rPr lang="en-US" smtClean="0">
                <a:gradFill>
                  <a:gsLst>
                    <a:gs pos="100000">
                      <a:srgbClr val="797A7D"/>
                    </a:gs>
                    <a:gs pos="0">
                      <a:srgbClr val="797A7D"/>
                    </a:gs>
                  </a:gsLst>
                  <a:lin ang="5400000" scaled="0"/>
                </a:gradFill>
              </a:rPr>
              <a:pPr defTabSz="932559"/>
              <a:t>‹#›</a:t>
            </a:fld>
            <a:endParaRPr lang="en-US" dirty="0">
              <a:gradFill>
                <a:gsLst>
                  <a:gs pos="100000">
                    <a:srgbClr val="797A7D"/>
                  </a:gs>
                  <a:gs pos="0">
                    <a:srgbClr val="797A7D"/>
                  </a:gs>
                </a:gsLst>
                <a:lin ang="5400000" scaled="0"/>
              </a:gra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7103" y="6141008"/>
            <a:ext cx="1799094" cy="830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782795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Content, 2-color,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7103" y="6141008"/>
            <a:ext cx="1799094" cy="830017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29660" y="1476621"/>
            <a:ext cx="11375536" cy="201526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448"/>
              </a:spcBef>
              <a:buNone/>
              <a:defRPr sz="408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  <a:latin typeface="+mj-lt"/>
              </a:defRPr>
            </a:lvl1pPr>
            <a:lvl2pPr marL="0" indent="0">
              <a:buNone/>
              <a:defRPr sz="2040">
                <a:gradFill>
                  <a:gsLst>
                    <a:gs pos="100000">
                      <a:schemeClr val="bg2"/>
                    </a:gs>
                    <a:gs pos="6000">
                      <a:schemeClr val="bg2"/>
                    </a:gs>
                  </a:gsLst>
                  <a:lin ang="5400000" scaled="0"/>
                </a:gradFill>
              </a:defRPr>
            </a:lvl2pPr>
            <a:lvl3pPr marL="236387" indent="0">
              <a:buNone/>
              <a:defRPr sz="2040">
                <a:gradFill>
                  <a:gsLst>
                    <a:gs pos="100000">
                      <a:schemeClr val="bg2"/>
                    </a:gs>
                    <a:gs pos="6000">
                      <a:schemeClr val="bg2"/>
                    </a:gs>
                  </a:gsLst>
                  <a:lin ang="5400000" scaled="0"/>
                </a:gradFill>
              </a:defRPr>
            </a:lvl3pPr>
            <a:lvl4pPr marL="466298" indent="0">
              <a:buNone/>
              <a:defRPr sz="2040">
                <a:gradFill>
                  <a:gsLst>
                    <a:gs pos="100000">
                      <a:schemeClr val="bg2"/>
                    </a:gs>
                    <a:gs pos="6000">
                      <a:schemeClr val="bg2"/>
                    </a:gs>
                  </a:gsLst>
                  <a:lin ang="5400000" scaled="0"/>
                </a:gradFill>
              </a:defRPr>
            </a:lvl4pPr>
            <a:lvl5pPr marL="707543" indent="0">
              <a:buNone/>
              <a:defRPr sz="2040">
                <a:gradFill>
                  <a:gsLst>
                    <a:gs pos="100000">
                      <a:schemeClr val="bg2"/>
                    </a:gs>
                    <a:gs pos="6000">
                      <a:schemeClr val="bg2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9"/>
          <p:cNvSpPr>
            <a:spLocks noGrp="1"/>
          </p:cNvSpPr>
          <p:nvPr>
            <p:ph type="sldNum" sz="quarter" idx="12"/>
          </p:nvPr>
        </p:nvSpPr>
        <p:spPr>
          <a:xfrm>
            <a:off x="531279" y="6526955"/>
            <a:ext cx="572078" cy="223825"/>
          </a:xfrm>
          <a:prstGeom prst="rect">
            <a:avLst/>
          </a:prstGeom>
        </p:spPr>
        <p:txBody>
          <a:bodyPr lIns="121899" tIns="60949" rIns="121899" bIns="60949" anchor="ctr"/>
          <a:lstStyle>
            <a:lvl1pPr algn="l">
              <a:defRPr sz="1632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1pPr>
          </a:lstStyle>
          <a:p>
            <a:pPr defTabSz="932559"/>
            <a:fld id="{727B4C2D-45E2-4621-8491-2995EB46A674}" type="slidenum">
              <a:rPr lang="en-US" smtClean="0">
                <a:gradFill>
                  <a:gsLst>
                    <a:gs pos="100000">
                      <a:srgbClr val="797A7D"/>
                    </a:gs>
                    <a:gs pos="0">
                      <a:srgbClr val="797A7D"/>
                    </a:gs>
                  </a:gsLst>
                  <a:lin ang="5400000" scaled="0"/>
                </a:gradFill>
              </a:rPr>
              <a:pPr defTabSz="932559"/>
              <a:t>‹#›</a:t>
            </a:fld>
            <a:endParaRPr lang="en-US" dirty="0">
              <a:gradFill>
                <a:gsLst>
                  <a:gs pos="100000">
                    <a:srgbClr val="797A7D"/>
                  </a:gs>
                  <a:gs pos="0">
                    <a:srgbClr val="797A7D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680423892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1334" y="0"/>
            <a:ext cx="12435142" cy="699452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A60F36A-EBDF-4D9D-8F13-E094035DB7F8}"/>
              </a:ext>
            </a:extLst>
          </p:cNvPr>
          <p:cNvSpPr/>
          <p:nvPr userDrawn="1"/>
        </p:nvSpPr>
        <p:spPr bwMode="auto">
          <a:xfrm>
            <a:off x="-1" y="-1"/>
            <a:ext cx="7801338" cy="6994525"/>
          </a:xfrm>
          <a:prstGeom prst="rect">
            <a:avLst/>
          </a:prstGeom>
          <a:gradFill flip="none" rotWithShape="1">
            <a:gsLst>
              <a:gs pos="41000">
                <a:schemeClr val="bg2">
                  <a:alpha val="52000"/>
                </a:schemeClr>
              </a:gs>
              <a:gs pos="100000">
                <a:schemeClr val="bg2">
                  <a:alpha val="0"/>
                </a:scheme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0105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trike="noStrike" spc="-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5873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erson sitting on a table&#10;&#10;Description generated with high confidence">
            <a:extLst>
              <a:ext uri="{FF2B5EF4-FFF2-40B4-BE49-F238E27FC236}">
                <a16:creationId xmlns:a16="http://schemas.microsoft.com/office/drawing/2014/main" id="{F11DA543-0F9E-4B04-892C-D65049C57D8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42064" y="0"/>
            <a:ext cx="10494411" cy="699452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99822E0-3943-4958-9602-E81F85DC44DB}"/>
              </a:ext>
            </a:extLst>
          </p:cNvPr>
          <p:cNvSpPr/>
          <p:nvPr userDrawn="1"/>
        </p:nvSpPr>
        <p:spPr bwMode="auto">
          <a:xfrm>
            <a:off x="0" y="0"/>
            <a:ext cx="6295869" cy="6994525"/>
          </a:xfrm>
          <a:prstGeom prst="rect">
            <a:avLst/>
          </a:prstGeom>
          <a:gradFill flip="none" rotWithShape="1">
            <a:gsLst>
              <a:gs pos="56000">
                <a:srgbClr val="E5E5E4">
                  <a:lumMod val="65000"/>
                  <a:lumOff val="35000"/>
                </a:srgbClr>
              </a:gs>
              <a:gs pos="100000">
                <a:schemeClr val="bg2">
                  <a:alpha val="0"/>
                </a:scheme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2219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Picture 96"/>
          <p:cNvPicPr>
            <a:picLocks noChangeAspect="1"/>
          </p:cNvPicPr>
          <p:nvPr userDrawn="1"/>
        </p:nvPicPr>
        <p:blipFill rotWithShape="1">
          <a:blip r:embed="rId2"/>
          <a:srcRect l="26716" r="872" b="4064"/>
          <a:stretch/>
        </p:blipFill>
        <p:spPr bwMode="black">
          <a:xfrm>
            <a:off x="721996" y="459092"/>
            <a:ext cx="676274" cy="187779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 rotWithShape="1">
          <a:blip r:embed="rId3"/>
          <a:srcRect r="76414"/>
          <a:stretch/>
        </p:blipFill>
        <p:spPr bwMode="black">
          <a:xfrm>
            <a:off x="465139" y="449264"/>
            <a:ext cx="220661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8907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960438"/>
            <a:ext cx="3690937" cy="917575"/>
          </a:xfrm>
        </p:spPr>
        <p:txBody>
          <a:bodyPr lIns="0" tIns="0" rIns="0" bIns="0"/>
          <a:lstStyle>
            <a:lvl1pPr>
              <a:defRPr sz="1800" spc="-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Contents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354764" y="960438"/>
            <a:ext cx="3914774" cy="3862387"/>
          </a:xfrm>
        </p:spPr>
        <p:txBody>
          <a:bodyPr wrap="square" lIns="0" tIns="0" rIns="0" bIns="0">
            <a:noAutofit/>
          </a:bodyPr>
          <a:lstStyle>
            <a:lvl1pPr marL="0" indent="0" defTabSz="517525">
              <a:buNone/>
              <a:defRPr sz="1800" spc="-50" baseline="0">
                <a:solidFill>
                  <a:schemeClr val="accent1"/>
                </a:solidFill>
              </a:defRPr>
            </a:lvl1pPr>
            <a:lvl2pPr marL="228600" indent="0">
              <a:buNone/>
              <a:defRPr sz="1800"/>
            </a:lvl2pPr>
            <a:lvl3pPr marL="457200" indent="0">
              <a:buNone/>
              <a:defRPr sz="1800"/>
            </a:lvl3pPr>
            <a:lvl4pPr marL="685800" indent="0">
              <a:buNone/>
              <a:defRPr sz="1800"/>
            </a:lvl4pPr>
            <a:lvl5pPr marL="914400" indent="0">
              <a:buNone/>
              <a:defRPr sz="1800"/>
            </a:lvl5pPr>
          </a:lstStyle>
          <a:p>
            <a:pPr lvl="0"/>
            <a:r>
              <a:rPr lang="en-US" dirty="0"/>
              <a:t>##	Section Title</a:t>
            </a:r>
          </a:p>
        </p:txBody>
      </p:sp>
    </p:spTree>
    <p:extLst>
      <p:ext uri="{BB962C8B-B14F-4D97-AF65-F5344CB8AC3E}">
        <p14:creationId xmlns:p14="http://schemas.microsoft.com/office/powerpoint/2010/main" val="1576674566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11533187" cy="307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Large: subhead Segoe UI Regular 20/24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11533187" cy="46166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 b="1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Medium: paragraph title Segoe UI bold 14/18</a:t>
            </a:r>
          </a:p>
          <a:p>
            <a:pPr lvl="1"/>
            <a:r>
              <a:rPr lang="en-US" dirty="0"/>
              <a:t>Body copy Segoe UI Regular 14/18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8" y="4477703"/>
            <a:ext cx="1153318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1pPr>
            <a:lvl2pPr marL="0" indent="0">
              <a:lnSpc>
                <a:spcPts val="12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Small: caption title Segoe </a:t>
            </a:r>
            <a:r>
              <a:rPr lang="en-US" dirty="0" err="1"/>
              <a:t>Semibold</a:t>
            </a:r>
            <a:r>
              <a:rPr lang="en-US" dirty="0"/>
              <a:t> 10/12</a:t>
            </a:r>
          </a:p>
          <a:p>
            <a:pPr lvl="1"/>
            <a:r>
              <a:rPr lang="en-US" dirty="0"/>
              <a:t>Caption Segoe Regular 10/12</a:t>
            </a:r>
          </a:p>
        </p:txBody>
      </p:sp>
    </p:spTree>
    <p:extLst>
      <p:ext uri="{BB962C8B-B14F-4D97-AF65-F5344CB8AC3E}">
        <p14:creationId xmlns:p14="http://schemas.microsoft.com/office/powerpoint/2010/main" val="2769250751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1: three column bulleted list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7604125" cy="923330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Subhead Segoe UI Regular 20/24. Dis </a:t>
            </a:r>
            <a:r>
              <a:rPr lang="en-US" dirty="0" err="1"/>
              <a:t>apid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simusanditis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ex et </a:t>
            </a:r>
            <a:r>
              <a:rPr lang="en-US" dirty="0" err="1"/>
              <a:t>illore</a:t>
            </a:r>
            <a:r>
              <a:rPr lang="en-US" dirty="0"/>
              <a:t>, </a:t>
            </a:r>
            <a:r>
              <a:rPr lang="en-US" dirty="0" err="1"/>
              <a:t>nectationet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dic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velestium</a:t>
            </a:r>
            <a:r>
              <a:rPr lang="en-US" dirty="0"/>
              <a:t> </a:t>
            </a:r>
            <a:r>
              <a:rPr lang="en-US" dirty="0" err="1"/>
              <a:t>reperro</a:t>
            </a:r>
            <a:r>
              <a:rPr lang="en-US" dirty="0"/>
              <a:t> </a:t>
            </a:r>
            <a:r>
              <a:rPr lang="en-US" dirty="0" err="1"/>
              <a:t>rroviduntion</a:t>
            </a:r>
            <a:r>
              <a:rPr lang="en-US" dirty="0"/>
              <a:t> </a:t>
            </a:r>
            <a:r>
              <a:rPr lang="en-US" dirty="0" err="1"/>
              <a:t>conem</a:t>
            </a:r>
            <a:r>
              <a:rPr lang="en-US" dirty="0"/>
              <a:t> </a:t>
            </a:r>
            <a:r>
              <a:rPr lang="en-US" dirty="0" err="1"/>
              <a:t>rehend</a:t>
            </a:r>
            <a:r>
              <a:rPr lang="en-US" dirty="0"/>
              <a:t>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3690937" cy="273151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99597" y="3223704"/>
            <a:ext cx="3669666" cy="2731517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3577" y="3214124"/>
            <a:ext cx="3694748" cy="273151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4455459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2: two columns copy heavy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2005456"/>
            <a:ext cx="5653087" cy="386862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Pa </a:t>
            </a:r>
            <a:r>
              <a:rPr lang="en-US" dirty="0" err="1"/>
              <a:t>consed</a:t>
            </a:r>
            <a:r>
              <a:rPr lang="en-US" dirty="0"/>
              <a:t> et </a:t>
            </a:r>
            <a:r>
              <a:rPr lang="en-US" dirty="0" err="1"/>
              <a:t>atur</a:t>
            </a:r>
            <a:r>
              <a:rPr lang="en-US" dirty="0"/>
              <a:t>. </a:t>
            </a:r>
            <a:r>
              <a:rPr lang="en-US" dirty="0" err="1"/>
              <a:t>Serion</a:t>
            </a:r>
            <a:r>
              <a:rPr lang="en-US" dirty="0"/>
              <a:t> </a:t>
            </a:r>
            <a:r>
              <a:rPr lang="en-US" dirty="0" err="1"/>
              <a:t>corepudi</a:t>
            </a:r>
            <a:r>
              <a:rPr lang="en-US" dirty="0"/>
              <a:t> dolor </a:t>
            </a:r>
            <a:r>
              <a:rPr lang="en-US" dirty="0" err="1"/>
              <a:t>adionse</a:t>
            </a:r>
            <a:r>
              <a:rPr lang="en-US" dirty="0"/>
              <a:t> </a:t>
            </a:r>
            <a:r>
              <a:rPr lang="en-US" dirty="0" err="1"/>
              <a:t>quibusame</a:t>
            </a:r>
            <a:r>
              <a:rPr lang="en-US" dirty="0"/>
              <a:t> </a:t>
            </a:r>
            <a:r>
              <a:rPr lang="en-US" dirty="0" err="1"/>
              <a:t>nullabora</a:t>
            </a:r>
            <a:r>
              <a:rPr lang="en-US" dirty="0"/>
              <a:t> </a:t>
            </a:r>
            <a:r>
              <a:rPr lang="en-US" dirty="0" err="1"/>
              <a:t>volent</a:t>
            </a:r>
            <a:r>
              <a:rPr lang="en-US" dirty="0"/>
              <a:t> </a:t>
            </a:r>
            <a:r>
              <a:rPr lang="en-US" dirty="0" err="1"/>
              <a:t>lignam</a:t>
            </a:r>
            <a:r>
              <a:rPr lang="en-US" dirty="0"/>
              <a:t> </a:t>
            </a:r>
            <a:r>
              <a:rPr lang="en-US" dirty="0" err="1"/>
              <a:t>entis</a:t>
            </a:r>
            <a:r>
              <a:rPr lang="en-US" dirty="0"/>
              <a:t> ape </a:t>
            </a:r>
            <a:r>
              <a:rPr lang="en-US" dirty="0" err="1"/>
              <a:t>dolores</a:t>
            </a:r>
            <a:r>
              <a:rPr lang="en-US" dirty="0"/>
              <a:t> se </a:t>
            </a:r>
            <a:r>
              <a:rPr lang="en-US" dirty="0" err="1"/>
              <a:t>voluptae</a:t>
            </a:r>
            <a:r>
              <a:rPr lang="en-US" dirty="0"/>
              <a:t> </a:t>
            </a:r>
            <a:r>
              <a:rPr lang="en-US" dirty="0" err="1"/>
              <a:t>nimolupti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</a:t>
            </a:r>
            <a:r>
              <a:rPr lang="en-US" dirty="0" err="1"/>
              <a:t>simusa</a:t>
            </a:r>
            <a:r>
              <a:rPr lang="en-US" dirty="0"/>
              <a:t> </a:t>
            </a:r>
            <a:r>
              <a:rPr lang="en-US" dirty="0" err="1"/>
              <a:t>doluptur</a:t>
            </a:r>
            <a:r>
              <a:rPr lang="en-US" dirty="0"/>
              <a:t>, sum hic </a:t>
            </a:r>
            <a:r>
              <a:rPr lang="en-US" dirty="0" err="1"/>
              <a:t>tem</a:t>
            </a:r>
            <a:r>
              <a:rPr lang="en-US" dirty="0"/>
              <a:t> qui cum </a:t>
            </a:r>
            <a:r>
              <a:rPr lang="en-US" dirty="0" err="1"/>
              <a:t>evelest</a:t>
            </a:r>
            <a:r>
              <a:rPr lang="en-US" dirty="0"/>
              <a:t>, </a:t>
            </a:r>
            <a:r>
              <a:rPr lang="en-US" dirty="0" err="1"/>
              <a:t>cusapel</a:t>
            </a:r>
            <a:r>
              <a:rPr lang="en-US" dirty="0"/>
              <a:t> et </a:t>
            </a:r>
            <a:r>
              <a:rPr lang="en-US" dirty="0" err="1"/>
              <a:t>unt</a:t>
            </a:r>
            <a:r>
              <a:rPr lang="en-US" dirty="0"/>
              <a:t> et </a:t>
            </a:r>
            <a:r>
              <a:rPr lang="en-US" dirty="0" err="1"/>
              <a:t>hiciisciume</a:t>
            </a:r>
            <a:r>
              <a:rPr lang="en-US" dirty="0"/>
              <a:t> </a:t>
            </a:r>
            <a:r>
              <a:rPr lang="en-US" dirty="0" err="1"/>
              <a:t>vernatiore</a:t>
            </a:r>
            <a:r>
              <a:rPr lang="en-US" dirty="0"/>
              <a:t> </a:t>
            </a:r>
            <a:r>
              <a:rPr lang="en-US" dirty="0" err="1"/>
              <a:t>volenecabor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</a:t>
            </a:r>
            <a:r>
              <a:rPr lang="en-US" dirty="0" err="1"/>
              <a:t>officient</a:t>
            </a:r>
            <a:r>
              <a:rPr lang="en-US" dirty="0"/>
              <a:t>, </a:t>
            </a:r>
            <a:r>
              <a:rPr lang="en-US" dirty="0" err="1"/>
              <a:t>quamus</a:t>
            </a:r>
            <a:r>
              <a:rPr lang="en-US" dirty="0"/>
              <a:t> </a:t>
            </a:r>
            <a:r>
              <a:rPr lang="en-US" dirty="0" err="1"/>
              <a:t>voluptium</a:t>
            </a:r>
            <a:r>
              <a:rPr lang="en-US" dirty="0"/>
              <a:t> </a:t>
            </a:r>
            <a:r>
              <a:rPr lang="en-US" dirty="0" err="1"/>
              <a:t>natur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tioria</a:t>
            </a:r>
            <a:r>
              <a:rPr lang="en-US" dirty="0"/>
              <a:t> </a:t>
            </a:r>
            <a:r>
              <a:rPr lang="en-US" dirty="0" err="1"/>
              <a:t>venimetur</a:t>
            </a:r>
            <a:r>
              <a:rPr lang="en-US" dirty="0"/>
              <a:t> re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ent</a:t>
            </a:r>
            <a:r>
              <a:rPr lang="en-US" dirty="0"/>
              <a:t>,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liqui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sin con re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volupietur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Henestios</a:t>
            </a:r>
            <a:r>
              <a:rPr lang="en-US" dirty="0"/>
              <a:t> </a:t>
            </a:r>
            <a:r>
              <a:rPr lang="en-US" dirty="0" err="1"/>
              <a:t>vellantium</a:t>
            </a:r>
            <a:r>
              <a:rPr lang="en-US" dirty="0"/>
              <a:t> </a:t>
            </a:r>
            <a:r>
              <a:rPr lang="en-US" dirty="0" err="1"/>
              <a:t>simi</a:t>
            </a:r>
            <a:r>
              <a:rPr lang="en-US" dirty="0"/>
              <a:t>, </a:t>
            </a:r>
            <a:r>
              <a:rPr lang="en-US" dirty="0" err="1"/>
              <a:t>quassenime</a:t>
            </a:r>
            <a:r>
              <a:rPr lang="en-US" dirty="0"/>
              <a:t> consent </a:t>
            </a:r>
            <a:r>
              <a:rPr lang="en-US" dirty="0" err="1"/>
              <a:t>emquatincti</a:t>
            </a:r>
            <a:r>
              <a:rPr lang="en-US" dirty="0"/>
              <a:t> to doles </a:t>
            </a:r>
            <a:r>
              <a:rPr lang="en-US" dirty="0" err="1"/>
              <a:t>cium</a:t>
            </a:r>
            <a:r>
              <a:rPr lang="en-US" dirty="0"/>
              <a:t> </a:t>
            </a:r>
            <a:r>
              <a:rPr lang="en-US" dirty="0" err="1"/>
              <a:t>nectur</a:t>
            </a:r>
            <a:r>
              <a:rPr lang="en-US" dirty="0"/>
              <a:t>. </a:t>
            </a:r>
            <a:r>
              <a:rPr lang="en-US" dirty="0" err="1"/>
              <a:t>Experit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ipsuntius</a:t>
            </a:r>
            <a:r>
              <a:rPr lang="en-US" dirty="0"/>
              <a:t> </a:t>
            </a:r>
            <a:r>
              <a:rPr lang="en-US" dirty="0" err="1"/>
              <a:t>quideli</a:t>
            </a:r>
            <a:r>
              <a:rPr lang="en-US" dirty="0"/>
              <a:t> </a:t>
            </a:r>
            <a:r>
              <a:rPr lang="en-US" dirty="0" err="1"/>
              <a:t>tatiis</a:t>
            </a:r>
            <a:r>
              <a:rPr lang="en-US" dirty="0"/>
              <a:t> rem </a:t>
            </a:r>
            <a:r>
              <a:rPr lang="en-US" dirty="0" err="1"/>
              <a:t>restis</a:t>
            </a:r>
            <a:r>
              <a:rPr lang="en-US" dirty="0"/>
              <a:t> pro </a:t>
            </a:r>
            <a:r>
              <a:rPr lang="en-US" dirty="0" err="1"/>
              <a:t>ium</a:t>
            </a:r>
            <a:r>
              <a:rPr lang="en-US" dirty="0"/>
              <a:t> qui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debist</a:t>
            </a:r>
            <a:r>
              <a:rPr lang="en-US" dirty="0"/>
              <a:t> at </a:t>
            </a:r>
            <a:r>
              <a:rPr lang="en-US" dirty="0" err="1"/>
              <a:t>ilit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invenim</a:t>
            </a:r>
            <a:r>
              <a:rPr lang="en-US" dirty="0"/>
              <a:t> </a:t>
            </a:r>
            <a:r>
              <a:rPr lang="en-US" dirty="0" err="1"/>
              <a:t>laborro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rectiissunt</a:t>
            </a:r>
            <a:r>
              <a:rPr lang="en-US" dirty="0"/>
              <a:t> et,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doloratia</a:t>
            </a:r>
            <a:r>
              <a:rPr lang="en-US" dirty="0"/>
              <a:t> et </a:t>
            </a:r>
            <a:r>
              <a:rPr lang="en-US" dirty="0" err="1"/>
              <a:t>opta</a:t>
            </a:r>
            <a:r>
              <a:rPr lang="en-US" dirty="0"/>
              <a:t> dis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rerat</a:t>
            </a:r>
            <a:r>
              <a:rPr lang="en-US" dirty="0"/>
              <a:t> </a:t>
            </a:r>
            <a:r>
              <a:rPr lang="en-US" dirty="0" err="1"/>
              <a:t>oditatu</a:t>
            </a:r>
            <a:r>
              <a:rPr lang="en-US" dirty="0"/>
              <a:t> </a:t>
            </a:r>
            <a:r>
              <a:rPr lang="en-US" dirty="0" err="1"/>
              <a:t>reseque</a:t>
            </a:r>
            <a:r>
              <a:rPr lang="en-US" dirty="0"/>
              <a:t> </a:t>
            </a:r>
            <a:r>
              <a:rPr lang="en-US" dirty="0" err="1"/>
              <a:t>nisque</a:t>
            </a:r>
            <a:r>
              <a:rPr lang="en-US" dirty="0"/>
              <a:t> rem </a:t>
            </a:r>
            <a:r>
              <a:rPr lang="en-US" dirty="0" err="1"/>
              <a:t>rempores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sit.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6354763" y="1995296"/>
            <a:ext cx="5653087" cy="386862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Pa </a:t>
            </a:r>
            <a:r>
              <a:rPr lang="en-US" dirty="0" err="1"/>
              <a:t>consed</a:t>
            </a:r>
            <a:r>
              <a:rPr lang="en-US" dirty="0"/>
              <a:t> et </a:t>
            </a:r>
            <a:r>
              <a:rPr lang="en-US" dirty="0" err="1"/>
              <a:t>atur</a:t>
            </a:r>
            <a:r>
              <a:rPr lang="en-US" dirty="0"/>
              <a:t>. </a:t>
            </a:r>
            <a:r>
              <a:rPr lang="en-US" dirty="0" err="1"/>
              <a:t>Serion</a:t>
            </a:r>
            <a:r>
              <a:rPr lang="en-US" dirty="0"/>
              <a:t> </a:t>
            </a:r>
            <a:r>
              <a:rPr lang="en-US" dirty="0" err="1"/>
              <a:t>corepudi</a:t>
            </a:r>
            <a:r>
              <a:rPr lang="en-US" dirty="0"/>
              <a:t> dolor </a:t>
            </a:r>
            <a:r>
              <a:rPr lang="en-US" dirty="0" err="1"/>
              <a:t>adionse</a:t>
            </a:r>
            <a:r>
              <a:rPr lang="en-US" dirty="0"/>
              <a:t> </a:t>
            </a:r>
            <a:r>
              <a:rPr lang="en-US" dirty="0" err="1"/>
              <a:t>quibusame</a:t>
            </a:r>
            <a:r>
              <a:rPr lang="en-US" dirty="0"/>
              <a:t> </a:t>
            </a:r>
            <a:r>
              <a:rPr lang="en-US" dirty="0" err="1"/>
              <a:t>nullabora</a:t>
            </a:r>
            <a:r>
              <a:rPr lang="en-US" dirty="0"/>
              <a:t> </a:t>
            </a:r>
            <a:r>
              <a:rPr lang="en-US" dirty="0" err="1"/>
              <a:t>volent</a:t>
            </a:r>
            <a:r>
              <a:rPr lang="en-US" dirty="0"/>
              <a:t> </a:t>
            </a:r>
            <a:r>
              <a:rPr lang="en-US" dirty="0" err="1"/>
              <a:t>lignam</a:t>
            </a:r>
            <a:r>
              <a:rPr lang="en-US" dirty="0"/>
              <a:t> </a:t>
            </a:r>
            <a:r>
              <a:rPr lang="en-US" dirty="0" err="1"/>
              <a:t>entis</a:t>
            </a:r>
            <a:r>
              <a:rPr lang="en-US" dirty="0"/>
              <a:t> ape </a:t>
            </a:r>
            <a:r>
              <a:rPr lang="en-US" dirty="0" err="1"/>
              <a:t>dolores</a:t>
            </a:r>
            <a:r>
              <a:rPr lang="en-US" dirty="0"/>
              <a:t> se </a:t>
            </a:r>
            <a:r>
              <a:rPr lang="en-US" dirty="0" err="1"/>
              <a:t>voluptae</a:t>
            </a:r>
            <a:r>
              <a:rPr lang="en-US" dirty="0"/>
              <a:t> </a:t>
            </a:r>
            <a:r>
              <a:rPr lang="en-US" dirty="0" err="1"/>
              <a:t>nimolupti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</a:t>
            </a:r>
            <a:r>
              <a:rPr lang="en-US" dirty="0" err="1"/>
              <a:t>simusa</a:t>
            </a:r>
            <a:r>
              <a:rPr lang="en-US" dirty="0"/>
              <a:t> </a:t>
            </a:r>
            <a:r>
              <a:rPr lang="en-US" dirty="0" err="1"/>
              <a:t>doluptur</a:t>
            </a:r>
            <a:r>
              <a:rPr lang="en-US" dirty="0"/>
              <a:t>, sum hic </a:t>
            </a:r>
            <a:r>
              <a:rPr lang="en-US" dirty="0" err="1"/>
              <a:t>tem</a:t>
            </a:r>
            <a:r>
              <a:rPr lang="en-US" dirty="0"/>
              <a:t> qui cum </a:t>
            </a:r>
            <a:r>
              <a:rPr lang="en-US" dirty="0" err="1"/>
              <a:t>evelest</a:t>
            </a:r>
            <a:r>
              <a:rPr lang="en-US" dirty="0"/>
              <a:t>, </a:t>
            </a:r>
            <a:r>
              <a:rPr lang="en-US" dirty="0" err="1"/>
              <a:t>cusapel</a:t>
            </a:r>
            <a:r>
              <a:rPr lang="en-US" dirty="0"/>
              <a:t> et </a:t>
            </a:r>
            <a:r>
              <a:rPr lang="en-US" dirty="0" err="1"/>
              <a:t>unt</a:t>
            </a:r>
            <a:r>
              <a:rPr lang="en-US" dirty="0"/>
              <a:t> et </a:t>
            </a:r>
            <a:r>
              <a:rPr lang="en-US" dirty="0" err="1"/>
              <a:t>hiciisciume</a:t>
            </a:r>
            <a:r>
              <a:rPr lang="en-US" dirty="0"/>
              <a:t> </a:t>
            </a:r>
            <a:r>
              <a:rPr lang="en-US" dirty="0" err="1"/>
              <a:t>vernatiore</a:t>
            </a:r>
            <a:r>
              <a:rPr lang="en-US" dirty="0"/>
              <a:t> </a:t>
            </a:r>
            <a:r>
              <a:rPr lang="en-US" dirty="0" err="1"/>
              <a:t>volenecabor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</a:t>
            </a:r>
            <a:r>
              <a:rPr lang="en-US" dirty="0" err="1"/>
              <a:t>officient</a:t>
            </a:r>
            <a:r>
              <a:rPr lang="en-US" dirty="0"/>
              <a:t>, </a:t>
            </a:r>
            <a:r>
              <a:rPr lang="en-US" dirty="0" err="1"/>
              <a:t>quamus</a:t>
            </a:r>
            <a:r>
              <a:rPr lang="en-US" dirty="0"/>
              <a:t> </a:t>
            </a:r>
            <a:r>
              <a:rPr lang="en-US" dirty="0" err="1"/>
              <a:t>voluptium</a:t>
            </a:r>
            <a:r>
              <a:rPr lang="en-US" dirty="0"/>
              <a:t> </a:t>
            </a:r>
            <a:r>
              <a:rPr lang="en-US" dirty="0" err="1"/>
              <a:t>natur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tioria</a:t>
            </a:r>
            <a:r>
              <a:rPr lang="en-US" dirty="0"/>
              <a:t> </a:t>
            </a:r>
            <a:r>
              <a:rPr lang="en-US" dirty="0" err="1"/>
              <a:t>venimetur</a:t>
            </a:r>
            <a:r>
              <a:rPr lang="en-US" dirty="0"/>
              <a:t> re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ent</a:t>
            </a:r>
            <a:r>
              <a:rPr lang="en-US" dirty="0"/>
              <a:t>,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liqui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sin con re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volupietur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Henestios</a:t>
            </a:r>
            <a:r>
              <a:rPr lang="en-US" dirty="0"/>
              <a:t> </a:t>
            </a:r>
            <a:r>
              <a:rPr lang="en-US" dirty="0" err="1"/>
              <a:t>vellantium</a:t>
            </a:r>
            <a:r>
              <a:rPr lang="en-US" dirty="0"/>
              <a:t> </a:t>
            </a:r>
            <a:r>
              <a:rPr lang="en-US" dirty="0" err="1"/>
              <a:t>simi</a:t>
            </a:r>
            <a:r>
              <a:rPr lang="en-US" dirty="0"/>
              <a:t>, </a:t>
            </a:r>
            <a:r>
              <a:rPr lang="en-US" dirty="0" err="1"/>
              <a:t>quassenime</a:t>
            </a:r>
            <a:r>
              <a:rPr lang="en-US" dirty="0"/>
              <a:t> consent </a:t>
            </a:r>
            <a:r>
              <a:rPr lang="en-US" dirty="0" err="1"/>
              <a:t>emquatincti</a:t>
            </a:r>
            <a:r>
              <a:rPr lang="en-US" dirty="0"/>
              <a:t> to doles </a:t>
            </a:r>
            <a:r>
              <a:rPr lang="en-US" dirty="0" err="1"/>
              <a:t>cium</a:t>
            </a:r>
            <a:r>
              <a:rPr lang="en-US" dirty="0"/>
              <a:t> </a:t>
            </a:r>
            <a:r>
              <a:rPr lang="en-US" dirty="0" err="1"/>
              <a:t>nectur</a:t>
            </a:r>
            <a:r>
              <a:rPr lang="en-US" dirty="0"/>
              <a:t>. </a:t>
            </a:r>
            <a:r>
              <a:rPr lang="en-US" dirty="0" err="1"/>
              <a:t>Experit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ipsuntius</a:t>
            </a:r>
            <a:r>
              <a:rPr lang="en-US" dirty="0"/>
              <a:t> </a:t>
            </a:r>
            <a:r>
              <a:rPr lang="en-US" dirty="0" err="1"/>
              <a:t>quideli</a:t>
            </a:r>
            <a:r>
              <a:rPr lang="en-US" dirty="0"/>
              <a:t> </a:t>
            </a:r>
            <a:r>
              <a:rPr lang="en-US" dirty="0" err="1"/>
              <a:t>tatiis</a:t>
            </a:r>
            <a:r>
              <a:rPr lang="en-US" dirty="0"/>
              <a:t> rem </a:t>
            </a:r>
            <a:r>
              <a:rPr lang="en-US" dirty="0" err="1"/>
              <a:t>restis</a:t>
            </a:r>
            <a:r>
              <a:rPr lang="en-US" dirty="0"/>
              <a:t> pro </a:t>
            </a:r>
            <a:r>
              <a:rPr lang="en-US" dirty="0" err="1"/>
              <a:t>ium</a:t>
            </a:r>
            <a:r>
              <a:rPr lang="en-US" dirty="0"/>
              <a:t> qui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debist</a:t>
            </a:r>
            <a:r>
              <a:rPr lang="en-US" dirty="0"/>
              <a:t> at </a:t>
            </a:r>
            <a:r>
              <a:rPr lang="en-US" dirty="0" err="1"/>
              <a:t>ilit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invenim</a:t>
            </a:r>
            <a:r>
              <a:rPr lang="en-US" dirty="0"/>
              <a:t> </a:t>
            </a:r>
            <a:r>
              <a:rPr lang="en-US" dirty="0" err="1"/>
              <a:t>laborro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rectiissunt</a:t>
            </a:r>
            <a:r>
              <a:rPr lang="en-US" dirty="0"/>
              <a:t> et,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doloratia</a:t>
            </a:r>
            <a:r>
              <a:rPr lang="en-US" dirty="0"/>
              <a:t> et </a:t>
            </a:r>
            <a:r>
              <a:rPr lang="en-US" dirty="0" err="1"/>
              <a:t>opta</a:t>
            </a:r>
            <a:r>
              <a:rPr lang="en-US" dirty="0"/>
              <a:t> dis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rerat</a:t>
            </a:r>
            <a:r>
              <a:rPr lang="en-US" dirty="0"/>
              <a:t> </a:t>
            </a:r>
            <a:r>
              <a:rPr lang="en-US" dirty="0" err="1"/>
              <a:t>oditatu</a:t>
            </a:r>
            <a:r>
              <a:rPr lang="en-US" dirty="0"/>
              <a:t> </a:t>
            </a:r>
            <a:r>
              <a:rPr lang="en-US" dirty="0" err="1"/>
              <a:t>reseque</a:t>
            </a:r>
            <a:r>
              <a:rPr lang="en-US" dirty="0"/>
              <a:t> </a:t>
            </a:r>
            <a:r>
              <a:rPr lang="en-US" dirty="0" err="1"/>
              <a:t>nisque</a:t>
            </a:r>
            <a:r>
              <a:rPr lang="en-US" dirty="0"/>
              <a:t> rem </a:t>
            </a:r>
            <a:r>
              <a:rPr lang="en-US" dirty="0" err="1"/>
              <a:t>rempores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sit.</a:t>
            </a:r>
          </a:p>
        </p:txBody>
      </p:sp>
    </p:spTree>
    <p:extLst>
      <p:ext uri="{BB962C8B-B14F-4D97-AF65-F5344CB8AC3E}">
        <p14:creationId xmlns:p14="http://schemas.microsoft.com/office/powerpoint/2010/main" val="1789108994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465135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7" hasCustomPrompt="1"/>
          </p:nvPr>
        </p:nvSpPr>
        <p:spPr>
          <a:xfrm>
            <a:off x="933450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4389438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/>
          <p:cNvSpPr/>
          <p:nvPr userDrawn="1"/>
        </p:nvSpPr>
        <p:spPr bwMode="auto">
          <a:xfrm>
            <a:off x="8307386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3: three columns images and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7" name="Content Placeholder 15"/>
          <p:cNvSpPr>
            <a:spLocks noGrp="1"/>
          </p:cNvSpPr>
          <p:nvPr>
            <p:ph sz="quarter" idx="18" hasCustomPrompt="1"/>
          </p:nvPr>
        </p:nvSpPr>
        <p:spPr>
          <a:xfrm>
            <a:off x="4855368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18" name="Content Placeholder 15"/>
          <p:cNvSpPr>
            <a:spLocks noGrp="1"/>
          </p:cNvSpPr>
          <p:nvPr>
            <p:ph sz="quarter" idx="19" hasCustomPrompt="1"/>
          </p:nvPr>
        </p:nvSpPr>
        <p:spPr>
          <a:xfrm>
            <a:off x="8777286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1697397356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ontent Placeholder 15"/>
          <p:cNvSpPr>
            <a:spLocks noGrp="1"/>
          </p:cNvSpPr>
          <p:nvPr>
            <p:ph sz="quarter" idx="25" hasCustomPrompt="1"/>
          </p:nvPr>
        </p:nvSpPr>
        <p:spPr>
          <a:xfrm>
            <a:off x="46513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4: six columns (numbered list)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3230880"/>
            <a:ext cx="1727200" cy="283410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323088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689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634777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830865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10269538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5" name="Content Placeholder 15"/>
          <p:cNvSpPr>
            <a:spLocks noGrp="1"/>
          </p:cNvSpPr>
          <p:nvPr>
            <p:ph sz="quarter" idx="26" hasCustomPrompt="1"/>
          </p:nvPr>
        </p:nvSpPr>
        <p:spPr>
          <a:xfrm>
            <a:off x="242601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6" name="Content Placeholder 15"/>
          <p:cNvSpPr>
            <a:spLocks noGrp="1"/>
          </p:cNvSpPr>
          <p:nvPr>
            <p:ph sz="quarter" idx="27" hasCustomPrompt="1"/>
          </p:nvPr>
        </p:nvSpPr>
        <p:spPr>
          <a:xfrm>
            <a:off x="438689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7" name="Content Placeholder 15"/>
          <p:cNvSpPr>
            <a:spLocks noGrp="1"/>
          </p:cNvSpPr>
          <p:nvPr>
            <p:ph sz="quarter" idx="28" hasCustomPrompt="1"/>
          </p:nvPr>
        </p:nvSpPr>
        <p:spPr>
          <a:xfrm>
            <a:off x="634777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8" name="Content Placeholder 15"/>
          <p:cNvSpPr>
            <a:spLocks noGrp="1"/>
          </p:cNvSpPr>
          <p:nvPr>
            <p:ph sz="quarter" idx="29" hasCustomPrompt="1"/>
          </p:nvPr>
        </p:nvSpPr>
        <p:spPr>
          <a:xfrm>
            <a:off x="830865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9" name="Content Placeholder 15"/>
          <p:cNvSpPr>
            <a:spLocks noGrp="1"/>
          </p:cNvSpPr>
          <p:nvPr>
            <p:ph sz="quarter" idx="30" hasCustomPrompt="1"/>
          </p:nvPr>
        </p:nvSpPr>
        <p:spPr>
          <a:xfrm>
            <a:off x="10269538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1753965991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465135" y="1631569"/>
            <a:ext cx="5527103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7" hasCustomPrompt="1"/>
          </p:nvPr>
        </p:nvSpPr>
        <p:spPr>
          <a:xfrm>
            <a:off x="933450" y="1997075"/>
            <a:ext cx="4621044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8" name="Rectangle 7"/>
          <p:cNvSpPr/>
          <p:nvPr userDrawn="1"/>
        </p:nvSpPr>
        <p:spPr bwMode="auto">
          <a:xfrm>
            <a:off x="6460554" y="1631569"/>
            <a:ext cx="5537772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5: two columns images and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5527100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6460554" y="5026024"/>
            <a:ext cx="5537771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8" name="Content Placeholder 15"/>
          <p:cNvSpPr>
            <a:spLocks noGrp="1"/>
          </p:cNvSpPr>
          <p:nvPr>
            <p:ph sz="quarter" idx="19" hasCustomPrompt="1"/>
          </p:nvPr>
        </p:nvSpPr>
        <p:spPr>
          <a:xfrm>
            <a:off x="6916366" y="1997075"/>
            <a:ext cx="461364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569411794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691"/>
            <a:ext cx="12436475" cy="6993142"/>
          </a:xfrm>
          <a:prstGeom prst="rect">
            <a:avLst/>
          </a:prstGeom>
        </p:spPr>
      </p:pic>
      <p:pic>
        <p:nvPicPr>
          <p:cNvPr id="97" name="Picture 96"/>
          <p:cNvPicPr>
            <a:picLocks noChangeAspect="1"/>
          </p:cNvPicPr>
          <p:nvPr userDrawn="1"/>
        </p:nvPicPr>
        <p:blipFill rotWithShape="1">
          <a:blip r:embed="rId3"/>
          <a:srcRect l="26716" r="872" b="4064"/>
          <a:stretch/>
        </p:blipFill>
        <p:spPr bwMode="black">
          <a:xfrm>
            <a:off x="721996" y="459092"/>
            <a:ext cx="676274" cy="187779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 rotWithShape="1">
          <a:blip r:embed="rId4"/>
          <a:srcRect r="76414"/>
          <a:stretch/>
        </p:blipFill>
        <p:spPr bwMode="black">
          <a:xfrm>
            <a:off x="465139" y="449264"/>
            <a:ext cx="220661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3800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 strike="noStrike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844739618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bg1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0225936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917993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4972508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 title="Drag photo"/>
          <p:cNvSpPr>
            <a:spLocks noGrp="1"/>
          </p:cNvSpPr>
          <p:nvPr>
            <p:ph type="pic" sz="quarter" idx="10" hasCustomPrompt="1"/>
          </p:nvPr>
        </p:nvSpPr>
        <p:spPr>
          <a:xfrm>
            <a:off x="465138" y="2168525"/>
            <a:ext cx="2734056" cy="4371975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3397922" y="2168524"/>
            <a:ext cx="2734056" cy="4371975"/>
          </a:xfrm>
          <a:blipFill dpi="0" rotWithShape="1">
            <a:blip r:embed="rId3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9263490" y="2168524"/>
            <a:ext cx="2734056" cy="4371975"/>
          </a:xfrm>
          <a:blipFill dpi="0" rotWithShape="1">
            <a:blip r:embed="rId4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330706" y="2168524"/>
            <a:ext cx="2734056" cy="4371975"/>
          </a:xfrm>
          <a:blipFill dpi="0" rotWithShape="1">
            <a:blip r:embed="rId5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56530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2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465138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18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3397922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19" name="Text Placeholder 16"/>
          <p:cNvSpPr>
            <a:spLocks noGrp="1"/>
          </p:cNvSpPr>
          <p:nvPr>
            <p:ph type="body" sz="quarter" idx="16" hasCustomPrompt="1"/>
          </p:nvPr>
        </p:nvSpPr>
        <p:spPr>
          <a:xfrm>
            <a:off x="6330706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20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9263490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</p:spTree>
    <p:extLst>
      <p:ext uri="{BB962C8B-B14F-4D97-AF65-F5344CB8AC3E}">
        <p14:creationId xmlns:p14="http://schemas.microsoft.com/office/powerpoint/2010/main" val="2562889727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465138" y="2168525"/>
            <a:ext cx="3690937" cy="2654300"/>
          </a:xfrm>
          <a:blipFill>
            <a:blip r:embed="rId2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4389437" y="2168525"/>
            <a:ext cx="3679825" cy="2654300"/>
          </a:xfrm>
          <a:blipFill>
            <a:blip r:embed="rId3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8302625" y="2168525"/>
            <a:ext cx="3695700" cy="2654300"/>
          </a:xfrm>
          <a:blipFill>
            <a:blip r:embed="rId4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3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>
                <a:solidFill>
                  <a:schemeClr val="accent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>
                <a:solidFill>
                  <a:schemeClr val="accent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56372818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1: one column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4853623" cy="615553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pt-BR" dirty="0"/>
              <a:t>Subhead Segoe UI Regular 20/24. Em volor resequaectur.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2761498"/>
            <a:ext cx="4853622" cy="2818376"/>
          </a:xfrm>
        </p:spPr>
        <p:txBody>
          <a:bodyPr lIns="0" tIns="0" rIns="0" bIns="0"/>
          <a:lstStyle>
            <a:lvl1pPr marL="285750" indent="-28575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25416254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2: two columns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199644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199644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98271565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3</a:t>
            </a:r>
          </a:p>
        </p:txBody>
      </p:sp>
    </p:spTree>
    <p:extLst>
      <p:ext uri="{BB962C8B-B14F-4D97-AF65-F5344CB8AC3E}">
        <p14:creationId xmlns:p14="http://schemas.microsoft.com/office/powerpoint/2010/main" val="3821118101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hart Placeholder 6"/>
          <p:cNvSpPr>
            <a:spLocks noGrp="1"/>
          </p:cNvSpPr>
          <p:nvPr>
            <p:ph type="chart" sz="quarter" idx="21"/>
          </p:nvPr>
        </p:nvSpPr>
        <p:spPr>
          <a:xfrm>
            <a:off x="465139" y="2168525"/>
            <a:ext cx="3690933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Chart examples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773736"/>
            <a:ext cx="3690937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5" y="5931090"/>
            <a:ext cx="369093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9442" y="5773736"/>
            <a:ext cx="3679822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4389438" y="5931090"/>
            <a:ext cx="3679825" cy="307777"/>
          </a:xfrm>
        </p:spPr>
        <p:txBody>
          <a:bodyPr vert="horz" wrap="square" lIns="0" tIns="0" rIns="0" bIns="0" rtlCol="0">
            <a:spAutoFit/>
          </a:bodyPr>
          <a:lstStyle>
            <a:lvl1pPr>
              <a:tabLst/>
              <a:defRPr lang="en-US" sz="1000" b="0" i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8302626" y="5773736"/>
            <a:ext cx="3702056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8302625" y="5931090"/>
            <a:ext cx="3702053" cy="307777"/>
          </a:xfrm>
        </p:spPr>
        <p:txBody>
          <a:bodyPr vert="horz" wrap="square" lIns="0" tIns="0" rIns="0" bIns="0" rtlCol="0">
            <a:spAutoFit/>
          </a:bodyPr>
          <a:lstStyle>
            <a:lvl1pPr marL="463550" indent="-463550">
              <a:tabLst/>
              <a:defRPr lang="en-US" sz="1000" b="0" i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20" name="Chart Placeholder 6"/>
          <p:cNvSpPr>
            <a:spLocks noGrp="1"/>
          </p:cNvSpPr>
          <p:nvPr>
            <p:ph type="chart" sz="quarter" idx="22"/>
          </p:nvPr>
        </p:nvSpPr>
        <p:spPr>
          <a:xfrm>
            <a:off x="4389438" y="2168525"/>
            <a:ext cx="3679825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1" name="Chart Placeholder 6"/>
          <p:cNvSpPr>
            <a:spLocks noGrp="1"/>
          </p:cNvSpPr>
          <p:nvPr>
            <p:ph type="chart" sz="quarter" idx="23"/>
          </p:nvPr>
        </p:nvSpPr>
        <p:spPr>
          <a:xfrm>
            <a:off x="8302624" y="2168525"/>
            <a:ext cx="3695701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8483880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960438"/>
            <a:ext cx="3690937" cy="917575"/>
          </a:xfrm>
        </p:spPr>
        <p:txBody>
          <a:bodyPr lIns="0" tIns="0" rIns="0" bIns="0"/>
          <a:lstStyle>
            <a:lvl1pPr>
              <a:defRPr sz="1800" spc="-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Contents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354764" y="960438"/>
            <a:ext cx="3914774" cy="3862387"/>
          </a:xfrm>
        </p:spPr>
        <p:txBody>
          <a:bodyPr wrap="square" lIns="0" tIns="0" rIns="0" bIns="0">
            <a:noAutofit/>
          </a:bodyPr>
          <a:lstStyle>
            <a:lvl1pPr marL="0" indent="0" defTabSz="517525">
              <a:buNone/>
              <a:defRPr sz="1800" spc="-50" baseline="0">
                <a:solidFill>
                  <a:schemeClr val="accent1"/>
                </a:solidFill>
              </a:defRPr>
            </a:lvl1pPr>
            <a:lvl2pPr marL="228600" indent="0">
              <a:buNone/>
              <a:defRPr sz="1800"/>
            </a:lvl2pPr>
            <a:lvl3pPr marL="457200" indent="0">
              <a:buNone/>
              <a:defRPr sz="1800"/>
            </a:lvl3pPr>
            <a:lvl4pPr marL="685800" indent="0">
              <a:buNone/>
              <a:defRPr sz="1800"/>
            </a:lvl4pPr>
            <a:lvl5pPr marL="914400" indent="0">
              <a:buNone/>
              <a:defRPr sz="1800"/>
            </a:lvl5pPr>
          </a:lstStyle>
          <a:p>
            <a:pPr lvl="0"/>
            <a:r>
              <a:rPr lang="en-US" dirty="0"/>
              <a:t>##	Section Title</a:t>
            </a:r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Table styling</a:t>
            </a:r>
          </a:p>
        </p:txBody>
      </p:sp>
      <p:sp>
        <p:nvSpPr>
          <p:cNvPr id="4" name="Table Placeholder 3"/>
          <p:cNvSpPr>
            <a:spLocks noGrp="1"/>
          </p:cNvSpPr>
          <p:nvPr>
            <p:ph type="tbl" sz="quarter" idx="10"/>
          </p:nvPr>
        </p:nvSpPr>
        <p:spPr>
          <a:xfrm>
            <a:off x="465138" y="2168525"/>
            <a:ext cx="11533187" cy="4371975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2674394896"/>
      </p:ext>
    </p:extLst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1873885"/>
            <a:ext cx="8229599" cy="1828800"/>
          </a:xfrm>
          <a:noFill/>
        </p:spPr>
        <p:txBody>
          <a:bodyPr lIns="0" tIns="0" rIns="0" bIns="0" anchor="t" anchorCtr="0"/>
          <a:lstStyle>
            <a:lvl1pPr>
              <a:lnSpc>
                <a:spcPts val="3000"/>
              </a:lnSpc>
              <a:defRPr sz="2800" spc="-15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7936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465139" y="449264"/>
            <a:ext cx="933131" cy="200341"/>
            <a:chOff x="465139" y="449264"/>
            <a:chExt cx="933131" cy="200341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 rotWithShape="1">
            <a:blip r:embed="rId2"/>
            <a:srcRect l="26716" r="872" b="4064"/>
            <a:stretch/>
          </p:blipFill>
          <p:spPr bwMode="black">
            <a:xfrm>
              <a:off x="721996" y="459092"/>
              <a:ext cx="676274" cy="187779"/>
            </a:xfrm>
            <a:prstGeom prst="rect">
              <a:avLst/>
            </a:prstGeom>
          </p:spPr>
        </p:pic>
        <p:pic>
          <p:nvPicPr>
            <p:cNvPr id="6" name="MS logo gray - EMF"/>
            <p:cNvPicPr>
              <a:picLocks noChangeAspect="1"/>
            </p:cNvPicPr>
            <p:nvPr userDrawn="1"/>
          </p:nvPicPr>
          <p:blipFill rotWithShape="1">
            <a:blip r:embed="rId3"/>
            <a:srcRect r="76414"/>
            <a:stretch/>
          </p:blipFill>
          <p:spPr bwMode="black">
            <a:xfrm>
              <a:off x="465139" y="449264"/>
              <a:ext cx="220661" cy="200341"/>
            </a:xfrm>
            <a:prstGeom prst="rect">
              <a:avLst/>
            </a:prstGeom>
          </p:spPr>
        </p:pic>
      </p:grp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1873885"/>
            <a:ext cx="8229599" cy="1828800"/>
          </a:xfrm>
          <a:noFill/>
        </p:spPr>
        <p:txBody>
          <a:bodyPr lIns="0" tIns="0" rIns="0" bIns="0" anchor="t" anchorCtr="0"/>
          <a:lstStyle>
            <a:lvl1pPr>
              <a:lnSpc>
                <a:spcPts val="3000"/>
              </a:lnSpc>
              <a:defRPr sz="28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804423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79425"/>
            <a:ext cx="1483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6352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11533187" cy="307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Large: subhead Segoe UI Regular 20/24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11533187" cy="46166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 b="1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Medium: paragraph title Segoe UI bold 14/18</a:t>
            </a:r>
          </a:p>
          <a:p>
            <a:pPr lvl="1"/>
            <a:r>
              <a:rPr lang="en-US" dirty="0"/>
              <a:t>Body copy Segoe UI Regular 14/18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8" y="4477703"/>
            <a:ext cx="1153318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1pPr>
            <a:lvl2pPr marL="0" indent="0">
              <a:lnSpc>
                <a:spcPts val="12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Small: caption title Segoe </a:t>
            </a:r>
            <a:r>
              <a:rPr lang="en-US" dirty="0" err="1"/>
              <a:t>Semibold</a:t>
            </a:r>
            <a:r>
              <a:rPr lang="en-US" dirty="0"/>
              <a:t> 10/12</a:t>
            </a:r>
          </a:p>
          <a:p>
            <a:pPr lvl="1"/>
            <a:r>
              <a:rPr lang="en-US" dirty="0"/>
              <a:t>Caption Segoe Regular 10/12</a:t>
            </a:r>
          </a:p>
        </p:txBody>
      </p:sp>
    </p:spTree>
    <p:extLst>
      <p:ext uri="{BB962C8B-B14F-4D97-AF65-F5344CB8AC3E}">
        <p14:creationId xmlns:p14="http://schemas.microsoft.com/office/powerpoint/2010/main" val="1660141622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1: three column bulleted list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7604125" cy="923330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Subhead Segoe UI Regular 20/24. Dis </a:t>
            </a:r>
            <a:r>
              <a:rPr lang="en-US" dirty="0" err="1"/>
              <a:t>apid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simusanditis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ex et </a:t>
            </a:r>
            <a:r>
              <a:rPr lang="en-US" dirty="0" err="1"/>
              <a:t>illore</a:t>
            </a:r>
            <a:r>
              <a:rPr lang="en-US" dirty="0"/>
              <a:t>, </a:t>
            </a:r>
            <a:r>
              <a:rPr lang="en-US" dirty="0" err="1"/>
              <a:t>nectationet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dic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velestium</a:t>
            </a:r>
            <a:r>
              <a:rPr lang="en-US" dirty="0"/>
              <a:t> </a:t>
            </a:r>
            <a:r>
              <a:rPr lang="en-US" dirty="0" err="1"/>
              <a:t>reperro</a:t>
            </a:r>
            <a:r>
              <a:rPr lang="en-US" dirty="0"/>
              <a:t> </a:t>
            </a:r>
            <a:r>
              <a:rPr lang="en-US" dirty="0" err="1"/>
              <a:t>rroviduntion</a:t>
            </a:r>
            <a:r>
              <a:rPr lang="en-US" dirty="0"/>
              <a:t> </a:t>
            </a:r>
            <a:r>
              <a:rPr lang="en-US" dirty="0" err="1"/>
              <a:t>conem</a:t>
            </a:r>
            <a:r>
              <a:rPr lang="en-US" dirty="0"/>
              <a:t> </a:t>
            </a:r>
            <a:r>
              <a:rPr lang="en-US" dirty="0" err="1"/>
              <a:t>rehend</a:t>
            </a:r>
            <a:r>
              <a:rPr lang="en-US" dirty="0"/>
              <a:t>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3690937" cy="273151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99597" y="3223704"/>
            <a:ext cx="3669666" cy="2731517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3577" y="3214124"/>
            <a:ext cx="3694748" cy="273151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6938917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2: two columns copy heavy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2005456"/>
            <a:ext cx="5653087" cy="386862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Pa </a:t>
            </a:r>
            <a:r>
              <a:rPr lang="en-US" dirty="0" err="1"/>
              <a:t>consed</a:t>
            </a:r>
            <a:r>
              <a:rPr lang="en-US" dirty="0"/>
              <a:t> et </a:t>
            </a:r>
            <a:r>
              <a:rPr lang="en-US" dirty="0" err="1"/>
              <a:t>atur</a:t>
            </a:r>
            <a:r>
              <a:rPr lang="en-US" dirty="0"/>
              <a:t>. </a:t>
            </a:r>
            <a:r>
              <a:rPr lang="en-US" dirty="0" err="1"/>
              <a:t>Serion</a:t>
            </a:r>
            <a:r>
              <a:rPr lang="en-US" dirty="0"/>
              <a:t> </a:t>
            </a:r>
            <a:r>
              <a:rPr lang="en-US" dirty="0" err="1"/>
              <a:t>corepudi</a:t>
            </a:r>
            <a:r>
              <a:rPr lang="en-US" dirty="0"/>
              <a:t> dolor </a:t>
            </a:r>
            <a:r>
              <a:rPr lang="en-US" dirty="0" err="1"/>
              <a:t>adionse</a:t>
            </a:r>
            <a:r>
              <a:rPr lang="en-US" dirty="0"/>
              <a:t> </a:t>
            </a:r>
            <a:r>
              <a:rPr lang="en-US" dirty="0" err="1"/>
              <a:t>quibusame</a:t>
            </a:r>
            <a:r>
              <a:rPr lang="en-US" dirty="0"/>
              <a:t> </a:t>
            </a:r>
            <a:r>
              <a:rPr lang="en-US" dirty="0" err="1"/>
              <a:t>nullabora</a:t>
            </a:r>
            <a:r>
              <a:rPr lang="en-US" dirty="0"/>
              <a:t> </a:t>
            </a:r>
            <a:r>
              <a:rPr lang="en-US" dirty="0" err="1"/>
              <a:t>volent</a:t>
            </a:r>
            <a:r>
              <a:rPr lang="en-US" dirty="0"/>
              <a:t> </a:t>
            </a:r>
            <a:r>
              <a:rPr lang="en-US" dirty="0" err="1"/>
              <a:t>lignam</a:t>
            </a:r>
            <a:r>
              <a:rPr lang="en-US" dirty="0"/>
              <a:t> </a:t>
            </a:r>
            <a:r>
              <a:rPr lang="en-US" dirty="0" err="1"/>
              <a:t>entis</a:t>
            </a:r>
            <a:r>
              <a:rPr lang="en-US" dirty="0"/>
              <a:t> ape </a:t>
            </a:r>
            <a:r>
              <a:rPr lang="en-US" dirty="0" err="1"/>
              <a:t>dolores</a:t>
            </a:r>
            <a:r>
              <a:rPr lang="en-US" dirty="0"/>
              <a:t> se </a:t>
            </a:r>
            <a:r>
              <a:rPr lang="en-US" dirty="0" err="1"/>
              <a:t>voluptae</a:t>
            </a:r>
            <a:r>
              <a:rPr lang="en-US" dirty="0"/>
              <a:t> </a:t>
            </a:r>
            <a:r>
              <a:rPr lang="en-US" dirty="0" err="1"/>
              <a:t>nimolupti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</a:t>
            </a:r>
            <a:r>
              <a:rPr lang="en-US" dirty="0" err="1"/>
              <a:t>simusa</a:t>
            </a:r>
            <a:r>
              <a:rPr lang="en-US" dirty="0"/>
              <a:t> </a:t>
            </a:r>
            <a:r>
              <a:rPr lang="en-US" dirty="0" err="1"/>
              <a:t>doluptur</a:t>
            </a:r>
            <a:r>
              <a:rPr lang="en-US" dirty="0"/>
              <a:t>, sum hic </a:t>
            </a:r>
            <a:r>
              <a:rPr lang="en-US" dirty="0" err="1"/>
              <a:t>tem</a:t>
            </a:r>
            <a:r>
              <a:rPr lang="en-US" dirty="0"/>
              <a:t> qui cum </a:t>
            </a:r>
            <a:r>
              <a:rPr lang="en-US" dirty="0" err="1"/>
              <a:t>evelest</a:t>
            </a:r>
            <a:r>
              <a:rPr lang="en-US" dirty="0"/>
              <a:t>, </a:t>
            </a:r>
            <a:r>
              <a:rPr lang="en-US" dirty="0" err="1"/>
              <a:t>cusapel</a:t>
            </a:r>
            <a:r>
              <a:rPr lang="en-US" dirty="0"/>
              <a:t> et </a:t>
            </a:r>
            <a:r>
              <a:rPr lang="en-US" dirty="0" err="1"/>
              <a:t>unt</a:t>
            </a:r>
            <a:r>
              <a:rPr lang="en-US" dirty="0"/>
              <a:t> et </a:t>
            </a:r>
            <a:r>
              <a:rPr lang="en-US" dirty="0" err="1"/>
              <a:t>hiciisciume</a:t>
            </a:r>
            <a:r>
              <a:rPr lang="en-US" dirty="0"/>
              <a:t> </a:t>
            </a:r>
            <a:r>
              <a:rPr lang="en-US" dirty="0" err="1"/>
              <a:t>vernatiore</a:t>
            </a:r>
            <a:r>
              <a:rPr lang="en-US" dirty="0"/>
              <a:t> </a:t>
            </a:r>
            <a:r>
              <a:rPr lang="en-US" dirty="0" err="1"/>
              <a:t>volenecabor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</a:t>
            </a:r>
            <a:r>
              <a:rPr lang="en-US" dirty="0" err="1"/>
              <a:t>officient</a:t>
            </a:r>
            <a:r>
              <a:rPr lang="en-US" dirty="0"/>
              <a:t>, </a:t>
            </a:r>
            <a:r>
              <a:rPr lang="en-US" dirty="0" err="1"/>
              <a:t>quamus</a:t>
            </a:r>
            <a:r>
              <a:rPr lang="en-US" dirty="0"/>
              <a:t> </a:t>
            </a:r>
            <a:r>
              <a:rPr lang="en-US" dirty="0" err="1"/>
              <a:t>voluptium</a:t>
            </a:r>
            <a:r>
              <a:rPr lang="en-US" dirty="0"/>
              <a:t> </a:t>
            </a:r>
            <a:r>
              <a:rPr lang="en-US" dirty="0" err="1"/>
              <a:t>natur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tioria</a:t>
            </a:r>
            <a:r>
              <a:rPr lang="en-US" dirty="0"/>
              <a:t> </a:t>
            </a:r>
            <a:r>
              <a:rPr lang="en-US" dirty="0" err="1"/>
              <a:t>venimetur</a:t>
            </a:r>
            <a:r>
              <a:rPr lang="en-US" dirty="0"/>
              <a:t> re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ent</a:t>
            </a:r>
            <a:r>
              <a:rPr lang="en-US" dirty="0"/>
              <a:t>,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liqui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sin con re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volupietur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Henestios</a:t>
            </a:r>
            <a:r>
              <a:rPr lang="en-US" dirty="0"/>
              <a:t> </a:t>
            </a:r>
            <a:r>
              <a:rPr lang="en-US" dirty="0" err="1"/>
              <a:t>vellantium</a:t>
            </a:r>
            <a:r>
              <a:rPr lang="en-US" dirty="0"/>
              <a:t> </a:t>
            </a:r>
            <a:r>
              <a:rPr lang="en-US" dirty="0" err="1"/>
              <a:t>simi</a:t>
            </a:r>
            <a:r>
              <a:rPr lang="en-US" dirty="0"/>
              <a:t>, </a:t>
            </a:r>
            <a:r>
              <a:rPr lang="en-US" dirty="0" err="1"/>
              <a:t>quassenime</a:t>
            </a:r>
            <a:r>
              <a:rPr lang="en-US" dirty="0"/>
              <a:t> consent </a:t>
            </a:r>
            <a:r>
              <a:rPr lang="en-US" dirty="0" err="1"/>
              <a:t>emquatincti</a:t>
            </a:r>
            <a:r>
              <a:rPr lang="en-US" dirty="0"/>
              <a:t> to doles </a:t>
            </a:r>
            <a:r>
              <a:rPr lang="en-US" dirty="0" err="1"/>
              <a:t>cium</a:t>
            </a:r>
            <a:r>
              <a:rPr lang="en-US" dirty="0"/>
              <a:t> </a:t>
            </a:r>
            <a:r>
              <a:rPr lang="en-US" dirty="0" err="1"/>
              <a:t>nectur</a:t>
            </a:r>
            <a:r>
              <a:rPr lang="en-US" dirty="0"/>
              <a:t>. </a:t>
            </a:r>
            <a:r>
              <a:rPr lang="en-US" dirty="0" err="1"/>
              <a:t>Experit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ipsuntius</a:t>
            </a:r>
            <a:r>
              <a:rPr lang="en-US" dirty="0"/>
              <a:t> </a:t>
            </a:r>
            <a:r>
              <a:rPr lang="en-US" dirty="0" err="1"/>
              <a:t>quideli</a:t>
            </a:r>
            <a:r>
              <a:rPr lang="en-US" dirty="0"/>
              <a:t> </a:t>
            </a:r>
            <a:r>
              <a:rPr lang="en-US" dirty="0" err="1"/>
              <a:t>tatiis</a:t>
            </a:r>
            <a:r>
              <a:rPr lang="en-US" dirty="0"/>
              <a:t> rem </a:t>
            </a:r>
            <a:r>
              <a:rPr lang="en-US" dirty="0" err="1"/>
              <a:t>restis</a:t>
            </a:r>
            <a:r>
              <a:rPr lang="en-US" dirty="0"/>
              <a:t> pro </a:t>
            </a:r>
            <a:r>
              <a:rPr lang="en-US" dirty="0" err="1"/>
              <a:t>ium</a:t>
            </a:r>
            <a:r>
              <a:rPr lang="en-US" dirty="0"/>
              <a:t> qui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debist</a:t>
            </a:r>
            <a:r>
              <a:rPr lang="en-US" dirty="0"/>
              <a:t> at </a:t>
            </a:r>
            <a:r>
              <a:rPr lang="en-US" dirty="0" err="1"/>
              <a:t>ilit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invenim</a:t>
            </a:r>
            <a:r>
              <a:rPr lang="en-US" dirty="0"/>
              <a:t> </a:t>
            </a:r>
            <a:r>
              <a:rPr lang="en-US" dirty="0" err="1"/>
              <a:t>laborro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rectiissunt</a:t>
            </a:r>
            <a:r>
              <a:rPr lang="en-US" dirty="0"/>
              <a:t> et,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doloratia</a:t>
            </a:r>
            <a:r>
              <a:rPr lang="en-US" dirty="0"/>
              <a:t> et </a:t>
            </a:r>
            <a:r>
              <a:rPr lang="en-US" dirty="0" err="1"/>
              <a:t>opta</a:t>
            </a:r>
            <a:r>
              <a:rPr lang="en-US" dirty="0"/>
              <a:t> dis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rerat</a:t>
            </a:r>
            <a:r>
              <a:rPr lang="en-US" dirty="0"/>
              <a:t> </a:t>
            </a:r>
            <a:r>
              <a:rPr lang="en-US" dirty="0" err="1"/>
              <a:t>oditatu</a:t>
            </a:r>
            <a:r>
              <a:rPr lang="en-US" dirty="0"/>
              <a:t> </a:t>
            </a:r>
            <a:r>
              <a:rPr lang="en-US" dirty="0" err="1"/>
              <a:t>reseque</a:t>
            </a:r>
            <a:r>
              <a:rPr lang="en-US" dirty="0"/>
              <a:t> </a:t>
            </a:r>
            <a:r>
              <a:rPr lang="en-US" dirty="0" err="1"/>
              <a:t>nisque</a:t>
            </a:r>
            <a:r>
              <a:rPr lang="en-US" dirty="0"/>
              <a:t> rem </a:t>
            </a:r>
            <a:r>
              <a:rPr lang="en-US" dirty="0" err="1"/>
              <a:t>rempores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sit.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6354763" y="1995296"/>
            <a:ext cx="5653087" cy="386862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Pa </a:t>
            </a:r>
            <a:r>
              <a:rPr lang="en-US" dirty="0" err="1"/>
              <a:t>consed</a:t>
            </a:r>
            <a:r>
              <a:rPr lang="en-US" dirty="0"/>
              <a:t> et </a:t>
            </a:r>
            <a:r>
              <a:rPr lang="en-US" dirty="0" err="1"/>
              <a:t>atur</a:t>
            </a:r>
            <a:r>
              <a:rPr lang="en-US" dirty="0"/>
              <a:t>. </a:t>
            </a:r>
            <a:r>
              <a:rPr lang="en-US" dirty="0" err="1"/>
              <a:t>Serion</a:t>
            </a:r>
            <a:r>
              <a:rPr lang="en-US" dirty="0"/>
              <a:t> </a:t>
            </a:r>
            <a:r>
              <a:rPr lang="en-US" dirty="0" err="1"/>
              <a:t>corepudi</a:t>
            </a:r>
            <a:r>
              <a:rPr lang="en-US" dirty="0"/>
              <a:t> dolor </a:t>
            </a:r>
            <a:r>
              <a:rPr lang="en-US" dirty="0" err="1"/>
              <a:t>adionse</a:t>
            </a:r>
            <a:r>
              <a:rPr lang="en-US" dirty="0"/>
              <a:t> </a:t>
            </a:r>
            <a:r>
              <a:rPr lang="en-US" dirty="0" err="1"/>
              <a:t>quibusame</a:t>
            </a:r>
            <a:r>
              <a:rPr lang="en-US" dirty="0"/>
              <a:t> </a:t>
            </a:r>
            <a:r>
              <a:rPr lang="en-US" dirty="0" err="1"/>
              <a:t>nullabora</a:t>
            </a:r>
            <a:r>
              <a:rPr lang="en-US" dirty="0"/>
              <a:t> </a:t>
            </a:r>
            <a:r>
              <a:rPr lang="en-US" dirty="0" err="1"/>
              <a:t>volent</a:t>
            </a:r>
            <a:r>
              <a:rPr lang="en-US" dirty="0"/>
              <a:t> </a:t>
            </a:r>
            <a:r>
              <a:rPr lang="en-US" dirty="0" err="1"/>
              <a:t>lignam</a:t>
            </a:r>
            <a:r>
              <a:rPr lang="en-US" dirty="0"/>
              <a:t> </a:t>
            </a:r>
            <a:r>
              <a:rPr lang="en-US" dirty="0" err="1"/>
              <a:t>entis</a:t>
            </a:r>
            <a:r>
              <a:rPr lang="en-US" dirty="0"/>
              <a:t> ape </a:t>
            </a:r>
            <a:r>
              <a:rPr lang="en-US" dirty="0" err="1"/>
              <a:t>dolores</a:t>
            </a:r>
            <a:r>
              <a:rPr lang="en-US" dirty="0"/>
              <a:t> se </a:t>
            </a:r>
            <a:r>
              <a:rPr lang="en-US" dirty="0" err="1"/>
              <a:t>voluptae</a:t>
            </a:r>
            <a:r>
              <a:rPr lang="en-US" dirty="0"/>
              <a:t> </a:t>
            </a:r>
            <a:r>
              <a:rPr lang="en-US" dirty="0" err="1"/>
              <a:t>nimolupti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</a:t>
            </a:r>
            <a:r>
              <a:rPr lang="en-US" dirty="0" err="1"/>
              <a:t>simusa</a:t>
            </a:r>
            <a:r>
              <a:rPr lang="en-US" dirty="0"/>
              <a:t> </a:t>
            </a:r>
            <a:r>
              <a:rPr lang="en-US" dirty="0" err="1"/>
              <a:t>doluptur</a:t>
            </a:r>
            <a:r>
              <a:rPr lang="en-US" dirty="0"/>
              <a:t>, sum hic </a:t>
            </a:r>
            <a:r>
              <a:rPr lang="en-US" dirty="0" err="1"/>
              <a:t>tem</a:t>
            </a:r>
            <a:r>
              <a:rPr lang="en-US" dirty="0"/>
              <a:t> qui cum </a:t>
            </a:r>
            <a:r>
              <a:rPr lang="en-US" dirty="0" err="1"/>
              <a:t>evelest</a:t>
            </a:r>
            <a:r>
              <a:rPr lang="en-US" dirty="0"/>
              <a:t>, </a:t>
            </a:r>
            <a:r>
              <a:rPr lang="en-US" dirty="0" err="1"/>
              <a:t>cusapel</a:t>
            </a:r>
            <a:r>
              <a:rPr lang="en-US" dirty="0"/>
              <a:t> et </a:t>
            </a:r>
            <a:r>
              <a:rPr lang="en-US" dirty="0" err="1"/>
              <a:t>unt</a:t>
            </a:r>
            <a:r>
              <a:rPr lang="en-US" dirty="0"/>
              <a:t> et </a:t>
            </a:r>
            <a:r>
              <a:rPr lang="en-US" dirty="0" err="1"/>
              <a:t>hiciisciume</a:t>
            </a:r>
            <a:r>
              <a:rPr lang="en-US" dirty="0"/>
              <a:t> </a:t>
            </a:r>
            <a:r>
              <a:rPr lang="en-US" dirty="0" err="1"/>
              <a:t>vernatiore</a:t>
            </a:r>
            <a:r>
              <a:rPr lang="en-US" dirty="0"/>
              <a:t> </a:t>
            </a:r>
            <a:r>
              <a:rPr lang="en-US" dirty="0" err="1"/>
              <a:t>volenecabor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</a:t>
            </a:r>
            <a:r>
              <a:rPr lang="en-US" dirty="0" err="1"/>
              <a:t>officient</a:t>
            </a:r>
            <a:r>
              <a:rPr lang="en-US" dirty="0"/>
              <a:t>, </a:t>
            </a:r>
            <a:r>
              <a:rPr lang="en-US" dirty="0" err="1"/>
              <a:t>quamus</a:t>
            </a:r>
            <a:r>
              <a:rPr lang="en-US" dirty="0"/>
              <a:t> </a:t>
            </a:r>
            <a:r>
              <a:rPr lang="en-US" dirty="0" err="1"/>
              <a:t>voluptium</a:t>
            </a:r>
            <a:r>
              <a:rPr lang="en-US" dirty="0"/>
              <a:t> </a:t>
            </a:r>
            <a:r>
              <a:rPr lang="en-US" dirty="0" err="1"/>
              <a:t>natur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tioria</a:t>
            </a:r>
            <a:r>
              <a:rPr lang="en-US" dirty="0"/>
              <a:t> </a:t>
            </a:r>
            <a:r>
              <a:rPr lang="en-US" dirty="0" err="1"/>
              <a:t>venimetur</a:t>
            </a:r>
            <a:r>
              <a:rPr lang="en-US" dirty="0"/>
              <a:t> re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ent</a:t>
            </a:r>
            <a:r>
              <a:rPr lang="en-US" dirty="0"/>
              <a:t>,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liqui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sin con re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volupietur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Henestios</a:t>
            </a:r>
            <a:r>
              <a:rPr lang="en-US" dirty="0"/>
              <a:t> </a:t>
            </a:r>
            <a:r>
              <a:rPr lang="en-US" dirty="0" err="1"/>
              <a:t>vellantium</a:t>
            </a:r>
            <a:r>
              <a:rPr lang="en-US" dirty="0"/>
              <a:t> </a:t>
            </a:r>
            <a:r>
              <a:rPr lang="en-US" dirty="0" err="1"/>
              <a:t>simi</a:t>
            </a:r>
            <a:r>
              <a:rPr lang="en-US" dirty="0"/>
              <a:t>, </a:t>
            </a:r>
            <a:r>
              <a:rPr lang="en-US" dirty="0" err="1"/>
              <a:t>quassenime</a:t>
            </a:r>
            <a:r>
              <a:rPr lang="en-US" dirty="0"/>
              <a:t> consent </a:t>
            </a:r>
            <a:r>
              <a:rPr lang="en-US" dirty="0" err="1"/>
              <a:t>emquatincti</a:t>
            </a:r>
            <a:r>
              <a:rPr lang="en-US" dirty="0"/>
              <a:t> to doles </a:t>
            </a:r>
            <a:r>
              <a:rPr lang="en-US" dirty="0" err="1"/>
              <a:t>cium</a:t>
            </a:r>
            <a:r>
              <a:rPr lang="en-US" dirty="0"/>
              <a:t> </a:t>
            </a:r>
            <a:r>
              <a:rPr lang="en-US" dirty="0" err="1"/>
              <a:t>nectur</a:t>
            </a:r>
            <a:r>
              <a:rPr lang="en-US" dirty="0"/>
              <a:t>. </a:t>
            </a:r>
            <a:r>
              <a:rPr lang="en-US" dirty="0" err="1"/>
              <a:t>Experit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ipsuntius</a:t>
            </a:r>
            <a:r>
              <a:rPr lang="en-US" dirty="0"/>
              <a:t> </a:t>
            </a:r>
            <a:r>
              <a:rPr lang="en-US" dirty="0" err="1"/>
              <a:t>quideli</a:t>
            </a:r>
            <a:r>
              <a:rPr lang="en-US" dirty="0"/>
              <a:t> </a:t>
            </a:r>
            <a:r>
              <a:rPr lang="en-US" dirty="0" err="1"/>
              <a:t>tatiis</a:t>
            </a:r>
            <a:r>
              <a:rPr lang="en-US" dirty="0"/>
              <a:t> rem </a:t>
            </a:r>
            <a:r>
              <a:rPr lang="en-US" dirty="0" err="1"/>
              <a:t>restis</a:t>
            </a:r>
            <a:r>
              <a:rPr lang="en-US" dirty="0"/>
              <a:t> pro </a:t>
            </a:r>
            <a:r>
              <a:rPr lang="en-US" dirty="0" err="1"/>
              <a:t>ium</a:t>
            </a:r>
            <a:r>
              <a:rPr lang="en-US" dirty="0"/>
              <a:t> qui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debist</a:t>
            </a:r>
            <a:r>
              <a:rPr lang="en-US" dirty="0"/>
              <a:t> at </a:t>
            </a:r>
            <a:r>
              <a:rPr lang="en-US" dirty="0" err="1"/>
              <a:t>ilit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invenim</a:t>
            </a:r>
            <a:r>
              <a:rPr lang="en-US" dirty="0"/>
              <a:t> </a:t>
            </a:r>
            <a:r>
              <a:rPr lang="en-US" dirty="0" err="1"/>
              <a:t>laborro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rectiissunt</a:t>
            </a:r>
            <a:r>
              <a:rPr lang="en-US" dirty="0"/>
              <a:t> et,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doloratia</a:t>
            </a:r>
            <a:r>
              <a:rPr lang="en-US" dirty="0"/>
              <a:t> et </a:t>
            </a:r>
            <a:r>
              <a:rPr lang="en-US" dirty="0" err="1"/>
              <a:t>opta</a:t>
            </a:r>
            <a:r>
              <a:rPr lang="en-US" dirty="0"/>
              <a:t> dis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rerat</a:t>
            </a:r>
            <a:r>
              <a:rPr lang="en-US" dirty="0"/>
              <a:t> </a:t>
            </a:r>
            <a:r>
              <a:rPr lang="en-US" dirty="0" err="1"/>
              <a:t>oditatu</a:t>
            </a:r>
            <a:r>
              <a:rPr lang="en-US" dirty="0"/>
              <a:t> </a:t>
            </a:r>
            <a:r>
              <a:rPr lang="en-US" dirty="0" err="1"/>
              <a:t>reseque</a:t>
            </a:r>
            <a:r>
              <a:rPr lang="en-US" dirty="0"/>
              <a:t> </a:t>
            </a:r>
            <a:r>
              <a:rPr lang="en-US" dirty="0" err="1"/>
              <a:t>nisque</a:t>
            </a:r>
            <a:r>
              <a:rPr lang="en-US" dirty="0"/>
              <a:t> rem </a:t>
            </a:r>
            <a:r>
              <a:rPr lang="en-US" dirty="0" err="1"/>
              <a:t>rempores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sit.</a:t>
            </a:r>
          </a:p>
        </p:txBody>
      </p:sp>
    </p:spTree>
    <p:extLst>
      <p:ext uri="{BB962C8B-B14F-4D97-AF65-F5344CB8AC3E}">
        <p14:creationId xmlns:p14="http://schemas.microsoft.com/office/powerpoint/2010/main" val="3301746819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465135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7" hasCustomPrompt="1"/>
          </p:nvPr>
        </p:nvSpPr>
        <p:spPr>
          <a:xfrm>
            <a:off x="933450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4389438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/>
          <p:cNvSpPr/>
          <p:nvPr userDrawn="1"/>
        </p:nvSpPr>
        <p:spPr bwMode="auto">
          <a:xfrm>
            <a:off x="8307386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3: three columns images and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7" name="Content Placeholder 15"/>
          <p:cNvSpPr>
            <a:spLocks noGrp="1"/>
          </p:cNvSpPr>
          <p:nvPr>
            <p:ph sz="quarter" idx="18" hasCustomPrompt="1"/>
          </p:nvPr>
        </p:nvSpPr>
        <p:spPr>
          <a:xfrm>
            <a:off x="4855368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18" name="Content Placeholder 15"/>
          <p:cNvSpPr>
            <a:spLocks noGrp="1"/>
          </p:cNvSpPr>
          <p:nvPr>
            <p:ph sz="quarter" idx="19" hasCustomPrompt="1"/>
          </p:nvPr>
        </p:nvSpPr>
        <p:spPr>
          <a:xfrm>
            <a:off x="8777286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785199377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1.emf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.xml"/><Relationship Id="rId13" Type="http://schemas.openxmlformats.org/officeDocument/2006/relationships/slideLayout" Target="../slideLayouts/slideLayout42.xml"/><Relationship Id="rId18" Type="http://schemas.openxmlformats.org/officeDocument/2006/relationships/slideLayout" Target="../slideLayouts/slideLayout47.xml"/><Relationship Id="rId26" Type="http://schemas.openxmlformats.org/officeDocument/2006/relationships/image" Target="../media/image1.emf"/><Relationship Id="rId3" Type="http://schemas.openxmlformats.org/officeDocument/2006/relationships/slideLayout" Target="../slideLayouts/slideLayout32.xml"/><Relationship Id="rId21" Type="http://schemas.openxmlformats.org/officeDocument/2006/relationships/slideLayout" Target="../slideLayouts/slideLayout50.xml"/><Relationship Id="rId7" Type="http://schemas.openxmlformats.org/officeDocument/2006/relationships/slideLayout" Target="../slideLayouts/slideLayout36.xml"/><Relationship Id="rId12" Type="http://schemas.openxmlformats.org/officeDocument/2006/relationships/slideLayout" Target="../slideLayouts/slideLayout41.xml"/><Relationship Id="rId17" Type="http://schemas.openxmlformats.org/officeDocument/2006/relationships/slideLayout" Target="../slideLayouts/slideLayout46.xml"/><Relationship Id="rId25" Type="http://schemas.openxmlformats.org/officeDocument/2006/relationships/theme" Target="../theme/theme2.xml"/><Relationship Id="rId2" Type="http://schemas.openxmlformats.org/officeDocument/2006/relationships/slideLayout" Target="../slideLayouts/slideLayout31.xml"/><Relationship Id="rId16" Type="http://schemas.openxmlformats.org/officeDocument/2006/relationships/slideLayout" Target="../slideLayouts/slideLayout45.xml"/><Relationship Id="rId20" Type="http://schemas.openxmlformats.org/officeDocument/2006/relationships/slideLayout" Target="../slideLayouts/slideLayout49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11" Type="http://schemas.openxmlformats.org/officeDocument/2006/relationships/slideLayout" Target="../slideLayouts/slideLayout40.xml"/><Relationship Id="rId24" Type="http://schemas.openxmlformats.org/officeDocument/2006/relationships/slideLayout" Target="../slideLayouts/slideLayout53.xml"/><Relationship Id="rId5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44.xml"/><Relationship Id="rId23" Type="http://schemas.openxmlformats.org/officeDocument/2006/relationships/slideLayout" Target="../slideLayouts/slideLayout52.xml"/><Relationship Id="rId10" Type="http://schemas.openxmlformats.org/officeDocument/2006/relationships/slideLayout" Target="../slideLayouts/slideLayout39.xml"/><Relationship Id="rId19" Type="http://schemas.openxmlformats.org/officeDocument/2006/relationships/slideLayout" Target="../slideLayouts/slideLayout48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Relationship Id="rId14" Type="http://schemas.openxmlformats.org/officeDocument/2006/relationships/slideLayout" Target="../slideLayouts/slideLayout43.xml"/><Relationship Id="rId22" Type="http://schemas.openxmlformats.org/officeDocument/2006/relationships/slideLayout" Target="../slideLayouts/slideLayout5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1"/>
          <a:stretch>
            <a:fillRect/>
          </a:stretch>
        </p:blipFill>
        <p:spPr>
          <a:xfrm rot="5400000">
            <a:off x="9363858" y="3071982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24" r:id="rId1"/>
    <p:sldLayoutId id="2147484525" r:id="rId2"/>
    <p:sldLayoutId id="2147484526" r:id="rId3"/>
    <p:sldLayoutId id="2147484527" r:id="rId4"/>
    <p:sldLayoutId id="2147484240" r:id="rId5"/>
    <p:sldLayoutId id="2147484529" r:id="rId6"/>
    <p:sldLayoutId id="2147484530" r:id="rId7"/>
    <p:sldLayoutId id="2147484531" r:id="rId8"/>
    <p:sldLayoutId id="2147484532" r:id="rId9"/>
    <p:sldLayoutId id="2147484533" r:id="rId10"/>
    <p:sldLayoutId id="2147484535" r:id="rId11"/>
    <p:sldLayoutId id="2147484251" r:id="rId12"/>
    <p:sldLayoutId id="2147484548" r:id="rId13"/>
    <p:sldLayoutId id="2147484536" r:id="rId14"/>
    <p:sldLayoutId id="2147484264" r:id="rId15"/>
    <p:sldLayoutId id="2147484537" r:id="rId16"/>
    <p:sldLayoutId id="2147484538" r:id="rId17"/>
    <p:sldLayoutId id="2147484539" r:id="rId18"/>
    <p:sldLayoutId id="2147484540" r:id="rId19"/>
    <p:sldLayoutId id="2147484541" r:id="rId20"/>
    <p:sldLayoutId id="2147484542" r:id="rId21"/>
    <p:sldLayoutId id="2147484543" r:id="rId22"/>
    <p:sldLayoutId id="2147484544" r:id="rId23"/>
    <p:sldLayoutId id="2147484545" r:id="rId24"/>
    <p:sldLayoutId id="2147484546" r:id="rId25"/>
    <p:sldLayoutId id="2147484299" r:id="rId26"/>
    <p:sldLayoutId id="2147484549" r:id="rId27"/>
    <p:sldLayoutId id="2147484550" r:id="rId28"/>
    <p:sldLayoutId id="2147484551" r:id="rId29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pos="1381" userDrawn="1">
          <p15:clr>
            <a:srgbClr val="C35EA4"/>
          </p15:clr>
        </p15:guide>
        <p15:guide id="4" pos="1528" userDrawn="1">
          <p15:clr>
            <a:srgbClr val="C35EA4"/>
          </p15:clr>
        </p15:guide>
        <p15:guide id="5" pos="2618" userDrawn="1">
          <p15:clr>
            <a:srgbClr val="C35EA4"/>
          </p15:clr>
        </p15:guide>
        <p15:guide id="6" pos="2765" userDrawn="1">
          <p15:clr>
            <a:srgbClr val="C35EA4"/>
          </p15:clr>
        </p15:guide>
        <p15:guide id="7" pos="3854" userDrawn="1">
          <p15:clr>
            <a:srgbClr val="C35EA4"/>
          </p15:clr>
        </p15:guide>
        <p15:guide id="8" pos="4003" userDrawn="1">
          <p15:clr>
            <a:srgbClr val="C35EA4"/>
          </p15:clr>
        </p15:guide>
        <p15:guide id="9" pos="5083" userDrawn="1">
          <p15:clr>
            <a:srgbClr val="C35EA4"/>
          </p15:clr>
        </p15:guide>
        <p15:guide id="10" pos="5230" userDrawn="1">
          <p15:clr>
            <a:srgbClr val="C35EA4"/>
          </p15:clr>
        </p15:guide>
        <p15:guide id="11" pos="6323" userDrawn="1">
          <p15:clr>
            <a:srgbClr val="C35EA4"/>
          </p15:clr>
        </p15:guide>
        <p15:guide id="12" pos="6469" userDrawn="1">
          <p15:clr>
            <a:srgbClr val="C35EA4"/>
          </p15:clr>
        </p15:guide>
        <p15:guide id="16" pos="293" userDrawn="1">
          <p15:clr>
            <a:srgbClr val="F26B43"/>
          </p15:clr>
        </p15:guide>
        <p15:guide id="17" pos="7558" userDrawn="1">
          <p15:clr>
            <a:srgbClr val="F26B43"/>
          </p15:clr>
        </p15:guide>
        <p15:guide id="18" orient="horz" pos="751" userDrawn="1">
          <p15:clr>
            <a:srgbClr val="5ACBF0"/>
          </p15:clr>
        </p15:guide>
        <p15:guide id="19" orient="horz" pos="1366" userDrawn="1">
          <p15:clr>
            <a:srgbClr val="5ACBF0"/>
          </p15:clr>
        </p15:guide>
        <p15:guide id="20" orient="horz" pos="605" userDrawn="1">
          <p15:clr>
            <a:srgbClr val="5ACBF0"/>
          </p15:clr>
        </p15:guide>
        <p15:guide id="21" orient="horz" pos="1514" userDrawn="1">
          <p15:clr>
            <a:srgbClr val="5ACBF0"/>
          </p15:clr>
        </p15:guide>
        <p15:guide id="22" orient="horz" pos="2130" userDrawn="1">
          <p15:clr>
            <a:srgbClr val="5ACBF0"/>
          </p15:clr>
        </p15:guide>
        <p15:guide id="23" orient="horz" pos="2275" userDrawn="1">
          <p15:clr>
            <a:srgbClr val="5ACBF0"/>
          </p15:clr>
        </p15:guide>
        <p15:guide id="25" orient="horz" pos="283" userDrawn="1">
          <p15:clr>
            <a:srgbClr val="F26B43"/>
          </p15:clr>
        </p15:guide>
        <p15:guide id="26" orient="horz" pos="4120" userDrawn="1">
          <p15:clr>
            <a:srgbClr val="F26B43"/>
          </p15:clr>
        </p15:guide>
        <p15:guide id="27" orient="horz" pos="2891" userDrawn="1">
          <p15:clr>
            <a:srgbClr val="5ACBF0"/>
          </p15:clr>
        </p15:guide>
        <p15:guide id="28" orient="horz" pos="3038" userDrawn="1">
          <p15:clr>
            <a:srgbClr val="5ACBF0"/>
          </p15:clr>
        </p15:guide>
        <p15:guide id="29" orient="horz" pos="3654" userDrawn="1">
          <p15:clr>
            <a:srgbClr val="5ACBF0"/>
          </p15:clr>
        </p15:guide>
        <p15:guide id="30" orient="horz" pos="3800" userDrawn="1">
          <p15:clr>
            <a:srgbClr val="5ACBF0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6"/>
          <a:stretch>
            <a:fillRect/>
          </a:stretch>
        </p:blipFill>
        <p:spPr>
          <a:xfrm rot="5400000">
            <a:off x="9363858" y="3071982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6976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53" r:id="rId1"/>
    <p:sldLayoutId id="2147484554" r:id="rId2"/>
    <p:sldLayoutId id="2147484555" r:id="rId3"/>
    <p:sldLayoutId id="2147484556" r:id="rId4"/>
    <p:sldLayoutId id="2147484557" r:id="rId5"/>
    <p:sldLayoutId id="2147484558" r:id="rId6"/>
    <p:sldLayoutId id="2147484559" r:id="rId7"/>
    <p:sldLayoutId id="2147484560" r:id="rId8"/>
    <p:sldLayoutId id="2147484561" r:id="rId9"/>
    <p:sldLayoutId id="2147484562" r:id="rId10"/>
    <p:sldLayoutId id="2147484563" r:id="rId11"/>
    <p:sldLayoutId id="2147484564" r:id="rId12"/>
    <p:sldLayoutId id="2147484565" r:id="rId13"/>
    <p:sldLayoutId id="2147484566" r:id="rId14"/>
    <p:sldLayoutId id="2147484567" r:id="rId15"/>
    <p:sldLayoutId id="2147484568" r:id="rId16"/>
    <p:sldLayoutId id="2147484569" r:id="rId17"/>
    <p:sldLayoutId id="2147484570" r:id="rId18"/>
    <p:sldLayoutId id="2147484571" r:id="rId19"/>
    <p:sldLayoutId id="2147484572" r:id="rId20"/>
    <p:sldLayoutId id="2147484573" r:id="rId21"/>
    <p:sldLayoutId id="2147484574" r:id="rId22"/>
    <p:sldLayoutId id="2147484575" r:id="rId23"/>
    <p:sldLayoutId id="2147484576" r:id="rId24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pos="1381">
          <p15:clr>
            <a:srgbClr val="C35EA4"/>
          </p15:clr>
        </p15:guide>
        <p15:guide id="4" pos="1528">
          <p15:clr>
            <a:srgbClr val="C35EA4"/>
          </p15:clr>
        </p15:guide>
        <p15:guide id="5" pos="2618">
          <p15:clr>
            <a:srgbClr val="C35EA4"/>
          </p15:clr>
        </p15:guide>
        <p15:guide id="6" pos="2765">
          <p15:clr>
            <a:srgbClr val="C35EA4"/>
          </p15:clr>
        </p15:guide>
        <p15:guide id="7" pos="3854">
          <p15:clr>
            <a:srgbClr val="C35EA4"/>
          </p15:clr>
        </p15:guide>
        <p15:guide id="8" pos="4003">
          <p15:clr>
            <a:srgbClr val="C35EA4"/>
          </p15:clr>
        </p15:guide>
        <p15:guide id="9" pos="5083">
          <p15:clr>
            <a:srgbClr val="C35EA4"/>
          </p15:clr>
        </p15:guide>
        <p15:guide id="10" pos="5230">
          <p15:clr>
            <a:srgbClr val="C35EA4"/>
          </p15:clr>
        </p15:guide>
        <p15:guide id="11" pos="6323">
          <p15:clr>
            <a:srgbClr val="C35EA4"/>
          </p15:clr>
        </p15:guide>
        <p15:guide id="12" pos="6469">
          <p15:clr>
            <a:srgbClr val="C35EA4"/>
          </p15:clr>
        </p15:guide>
        <p15:guide id="16" pos="293">
          <p15:clr>
            <a:srgbClr val="F26B43"/>
          </p15:clr>
        </p15:guide>
        <p15:guide id="17" pos="7558">
          <p15:clr>
            <a:srgbClr val="F26B43"/>
          </p15:clr>
        </p15:guide>
        <p15:guide id="18" orient="horz" pos="751">
          <p15:clr>
            <a:srgbClr val="5ACBF0"/>
          </p15:clr>
        </p15:guide>
        <p15:guide id="19" orient="horz" pos="1366">
          <p15:clr>
            <a:srgbClr val="5ACBF0"/>
          </p15:clr>
        </p15:guide>
        <p15:guide id="20" orient="horz" pos="605">
          <p15:clr>
            <a:srgbClr val="5ACBF0"/>
          </p15:clr>
        </p15:guide>
        <p15:guide id="21" orient="horz" pos="1514">
          <p15:clr>
            <a:srgbClr val="5ACBF0"/>
          </p15:clr>
        </p15:guide>
        <p15:guide id="22" orient="horz" pos="2130">
          <p15:clr>
            <a:srgbClr val="5ACBF0"/>
          </p15:clr>
        </p15:guide>
        <p15:guide id="23" orient="horz" pos="2275">
          <p15:clr>
            <a:srgbClr val="5ACBF0"/>
          </p15:clr>
        </p15:guide>
        <p15:guide id="25" orient="horz" pos="283">
          <p15:clr>
            <a:srgbClr val="F26B43"/>
          </p15:clr>
        </p15:guide>
        <p15:guide id="26" orient="horz" pos="4120">
          <p15:clr>
            <a:srgbClr val="F26B43"/>
          </p15:clr>
        </p15:guide>
        <p15:guide id="27" orient="horz" pos="2891">
          <p15:clr>
            <a:srgbClr val="5ACBF0"/>
          </p15:clr>
        </p15:guide>
        <p15:guide id="28" orient="horz" pos="3038">
          <p15:clr>
            <a:srgbClr val="5ACBF0"/>
          </p15:clr>
        </p15:guide>
        <p15:guide id="29" orient="horz" pos="3654">
          <p15:clr>
            <a:srgbClr val="5ACBF0"/>
          </p15:clr>
        </p15:guide>
        <p15:guide id="30" orient="horz" pos="3800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graph.microsoft.com/v1.0/teams/%7bgroupId%7d/channels/%7bchannelId%7d/tabs" TargetMode="Externa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E50A6-31FD-439C-BB09-044C3BD47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032" y="726654"/>
            <a:ext cx="5889625" cy="3434257"/>
          </a:xfrm>
        </p:spPr>
        <p:txBody>
          <a:bodyPr/>
          <a:lstStyle/>
          <a:p>
            <a:r>
              <a:rPr lang="en-US" dirty="0"/>
              <a:t>Microsoft Teams – Use the teamwork Microsoft Graph endpoint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2B0493-1FB0-43EB-BC78-E853B3770FC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72032" y="4160911"/>
            <a:ext cx="8527440" cy="730183"/>
          </a:xfrm>
        </p:spPr>
        <p:txBody>
          <a:bodyPr/>
          <a:lstStyle/>
          <a:p>
            <a:r>
              <a:rPr lang="en-US" dirty="0"/>
              <a:t>Configure a built-in tab with Microsoft Graph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6890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4864744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46DC1DD7-AB14-4DCF-855A-358C7CE4B73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87091" y="0"/>
            <a:ext cx="6549384" cy="6994525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8047349F-0B8F-4D12-A39C-718C1C57D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138" y="1843063"/>
            <a:ext cx="11533187" cy="411162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61D48218-75E0-4C6C-BFA7-A1010BADED35}"/>
              </a:ext>
            </a:extLst>
          </p:cNvPr>
          <p:cNvSpPr txBox="1">
            <a:spLocks/>
          </p:cNvSpPr>
          <p:nvPr/>
        </p:nvSpPr>
        <p:spPr>
          <a:xfrm>
            <a:off x="465139" y="2621905"/>
            <a:ext cx="4234184" cy="27699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1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Create custom tabs in Microsoft Teams channels</a:t>
            </a:r>
          </a:p>
          <a:p>
            <a:endParaRPr lang="en-US" sz="1600" dirty="0"/>
          </a:p>
          <a:p>
            <a:r>
              <a:rPr lang="en-US" sz="1600" dirty="0"/>
              <a:t>Website tabs</a:t>
            </a:r>
          </a:p>
          <a:p>
            <a:endParaRPr lang="en-US" sz="1600" dirty="0"/>
          </a:p>
          <a:p>
            <a:r>
              <a:rPr lang="en-US" sz="1600" dirty="0"/>
              <a:t>Word, Excel, PowerPoint, and PDF tabs</a:t>
            </a:r>
          </a:p>
          <a:p>
            <a:endParaRPr lang="en-US" sz="1600" dirty="0"/>
          </a:p>
          <a:p>
            <a:r>
              <a:rPr lang="en-US" sz="1600" dirty="0"/>
              <a:t>SharePoint document library, list, and page tabs</a:t>
            </a:r>
          </a:p>
          <a:p>
            <a:endParaRPr lang="en-US" sz="1600" dirty="0"/>
          </a:p>
          <a:p>
            <a:r>
              <a:rPr lang="en-US" sz="1600" dirty="0"/>
              <a:t>Additional tabs</a:t>
            </a:r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5497516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1858403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49778584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65137" y="960438"/>
            <a:ext cx="3298789" cy="917575"/>
          </a:xfrm>
        </p:spPr>
        <p:txBody>
          <a:bodyPr/>
          <a:lstStyle/>
          <a:p>
            <a:r>
              <a:rPr lang="en-US" sz="2800" dirty="0"/>
              <a:t>Overview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65137" y="2574721"/>
            <a:ext cx="5097463" cy="3862387"/>
          </a:xfrm>
        </p:spPr>
        <p:txBody>
          <a:bodyPr/>
          <a:lstStyle/>
          <a:p>
            <a:r>
              <a:rPr lang="en-US" dirty="0"/>
              <a:t>Create custom tabs in Microsoft Teams channels</a:t>
            </a:r>
          </a:p>
          <a:p>
            <a:endParaRPr lang="en-US" dirty="0"/>
          </a:p>
          <a:p>
            <a:r>
              <a:rPr lang="en-US" dirty="0"/>
              <a:t>Website tabs</a:t>
            </a:r>
          </a:p>
          <a:p>
            <a:endParaRPr lang="en-US" dirty="0"/>
          </a:p>
          <a:p>
            <a:r>
              <a:rPr lang="en-US" dirty="0"/>
              <a:t>Word, Excel, PowerPoint, and PDF tabs</a:t>
            </a:r>
          </a:p>
          <a:p>
            <a:endParaRPr lang="en-US" dirty="0"/>
          </a:p>
          <a:p>
            <a:r>
              <a:rPr lang="en-US" dirty="0"/>
              <a:t>SharePoint document library, list, and page tabs</a:t>
            </a:r>
          </a:p>
          <a:p>
            <a:endParaRPr lang="en-US" dirty="0"/>
          </a:p>
          <a:p>
            <a:r>
              <a:rPr lang="en-US" dirty="0"/>
              <a:t>Additional tabs</a:t>
            </a:r>
          </a:p>
          <a:p>
            <a:endParaRPr lang="en-US" dirty="0"/>
          </a:p>
        </p:txBody>
      </p:sp>
      <p:pic>
        <p:nvPicPr>
          <p:cNvPr id="6" name="Picture 5" descr="A person sitting at a table using a computer&#10;&#10;Description generated with very high confidence">
            <a:extLst>
              <a:ext uri="{FF2B5EF4-FFF2-40B4-BE49-F238E27FC236}">
                <a16:creationId xmlns:a16="http://schemas.microsoft.com/office/drawing/2014/main" id="{30367F61-06EB-468E-A286-8CF474339EE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999" r="11517"/>
          <a:stretch/>
        </p:blipFill>
        <p:spPr>
          <a:xfrm>
            <a:off x="6193971" y="0"/>
            <a:ext cx="6242504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7739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FE7B84-B29E-CF40-90CA-987D798F6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Teams’ built-in channel tabs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12D46C-60F5-CC45-BA33-4BCC41C1237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8" y="1919804"/>
            <a:ext cx="11533187" cy="3447098"/>
          </a:xfrm>
        </p:spPr>
        <p:txBody>
          <a:bodyPr/>
          <a:lstStyle/>
          <a:p>
            <a:r>
              <a:rPr lang="en-US" dirty="0"/>
              <a:t>Microsoft Teams includes multiple built-in channel tabs</a:t>
            </a:r>
          </a:p>
          <a:p>
            <a:endParaRPr lang="en-US" dirty="0"/>
          </a:p>
          <a:p>
            <a:r>
              <a:rPr lang="en-US" dirty="0"/>
              <a:t>Use these tabs to display rich content to your </a:t>
            </a:r>
            <a:br>
              <a:rPr lang="en-US" dirty="0"/>
            </a:br>
            <a:r>
              <a:rPr lang="en-US" dirty="0"/>
              <a:t>channel members</a:t>
            </a:r>
          </a:p>
          <a:p>
            <a:endParaRPr lang="en-US" dirty="0"/>
          </a:p>
          <a:p>
            <a:r>
              <a:rPr lang="en-US" dirty="0"/>
              <a:t>Many tabs are configurable to specify the contents</a:t>
            </a:r>
            <a:br>
              <a:rPr lang="en-US" dirty="0"/>
            </a:br>
            <a:r>
              <a:rPr lang="en-US" dirty="0"/>
              <a:t>they should display</a:t>
            </a:r>
          </a:p>
          <a:p>
            <a:endParaRPr lang="en-US" dirty="0"/>
          </a:p>
          <a:p>
            <a:r>
              <a:rPr lang="en-US" dirty="0"/>
              <a:t>Some support including website URLs to jump out</a:t>
            </a:r>
            <a:br>
              <a:rPr lang="en-US" dirty="0"/>
            </a:br>
            <a:r>
              <a:rPr lang="en-US" dirty="0"/>
              <a:t>of Microsoft Teams and into a browser</a:t>
            </a:r>
          </a:p>
        </p:txBody>
      </p:sp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57D56B1-48DF-914C-8B58-F421EFC58B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9608" y="2299653"/>
            <a:ext cx="5334000" cy="43561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983082248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D7D1B5-857B-6246-8BA9-08927D911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Microsoft Graph’s teamwork endpoint to create and update tabs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888269-7292-E34C-9B73-E6048AB5B0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8" y="1919804"/>
            <a:ext cx="11533187" cy="4739759"/>
          </a:xfrm>
        </p:spPr>
        <p:txBody>
          <a:bodyPr/>
          <a:lstStyle/>
          <a:p>
            <a:r>
              <a:rPr lang="en-US" dirty="0"/>
              <a:t>Create and manage Microsoft Teams tabs with the teamwork endpoint</a:t>
            </a:r>
          </a:p>
          <a:p>
            <a:endParaRPr lang="en-US" dirty="0"/>
          </a:p>
          <a:p>
            <a:r>
              <a:rPr lang="en-US" dirty="0"/>
              <a:t>Must include the Microsoft Team’s ID and channel ID</a:t>
            </a:r>
          </a:p>
          <a:p>
            <a:endParaRPr lang="en-US" dirty="0"/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  <a:hlinkClick r:id="rId2"/>
              </a:rPr>
              <a:t>https://graph.microsoft.com/v1.0/teams/{groupId}/channels/{channelId}/tabs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endParaRPr lang="en-US" dirty="0"/>
          </a:p>
          <a:p>
            <a:r>
              <a:rPr lang="en-US" dirty="0"/>
              <a:t>Must include the Microsoft Team’s ID and channel ID</a:t>
            </a:r>
          </a:p>
          <a:p>
            <a:r>
              <a:rPr lang="en-US" dirty="0"/>
              <a:t>	Use the team’s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groupID</a:t>
            </a:r>
            <a:r>
              <a:rPr lang="en-US" dirty="0"/>
              <a:t> for the team’s ID</a:t>
            </a:r>
          </a:p>
          <a:p>
            <a:endParaRPr lang="en-US" dirty="0"/>
          </a:p>
          <a:p>
            <a:r>
              <a:rPr lang="en-US" dirty="0"/>
              <a:t>Working with the endpoint</a:t>
            </a:r>
          </a:p>
          <a:p>
            <a:r>
              <a:rPr lang="en-US" dirty="0"/>
              <a:t>	Get tabs using HTTP GET</a:t>
            </a:r>
          </a:p>
          <a:p>
            <a:r>
              <a:rPr lang="en-US" dirty="0"/>
              <a:t>	Create tabs using HTTP POST</a:t>
            </a:r>
          </a:p>
          <a:p>
            <a:r>
              <a:rPr lang="en-US" dirty="0"/>
              <a:t>	Include a configuration object when creating or updating tabs</a:t>
            </a:r>
          </a:p>
        </p:txBody>
      </p:sp>
    </p:spTree>
    <p:extLst>
      <p:ext uri="{BB962C8B-B14F-4D97-AF65-F5344CB8AC3E}">
        <p14:creationId xmlns:p14="http://schemas.microsoft.com/office/powerpoint/2010/main" val="1130744534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2E128C-4095-B741-A8AD-DCFD6CF8B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Graph’s tab endpoint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243ED-0019-1A47-BC54-4214C6E5697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8" y="1919804"/>
            <a:ext cx="11533187" cy="4495077"/>
          </a:xfrm>
        </p:spPr>
        <p:txBody>
          <a:bodyPr/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HTTP POST https://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graph.microsoft.com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/v1.0/teams/{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groupId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}/channels/{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channelId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}/tabs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Content-Type: application/json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"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displayName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": ”My new tab",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"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teamsApp@odata.bind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" : "https://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graph.microsoft.com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/v1.0/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appCatalogs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teamsApps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/{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teamsAppId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}",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"configuration": {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"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entityId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": "CA2E9D19-3FE7-4E60-82DF-F73BD3B8D302",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"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contentUrl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": "https://{tenant}.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sharepoint.com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/sites/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TestTeam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/Shared Documents/General/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sample.docx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"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removeUrl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": null,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"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websiteUrl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": null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3416378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03DDF6-F2CB-1140-B7D7-4C5C26BE8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Built-in tabs &amp; app IDs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15A726-EA9C-1F4D-8011-48D40C19982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8" y="1919804"/>
            <a:ext cx="11533187" cy="3133487"/>
          </a:xfrm>
        </p:spPr>
        <p:txBody>
          <a:bodyPr/>
          <a:lstStyle/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teamsApp@odata.bind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" : "https://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graph.microsoft.com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/v1.0/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appCatalogs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teamsApps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16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1600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teamsAppId</a:t>
            </a:r>
            <a:r>
              <a:rPr lang="en-US" sz="16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endParaRPr lang="en-US" sz="1600" dirty="0"/>
          </a:p>
          <a:p>
            <a:r>
              <a:rPr lang="en-US" sz="1600" dirty="0"/>
              <a:t>Microsoft Teams build-in apps have well-known IDs for their configurable tabs</a:t>
            </a:r>
          </a:p>
          <a:p>
            <a:endParaRPr lang="en-US" sz="1600" dirty="0"/>
          </a:p>
          <a:p>
            <a:r>
              <a:rPr lang="en-US" sz="1600" dirty="0"/>
              <a:t>Tab IDs are defined in the installed app’s manifest</a:t>
            </a:r>
          </a:p>
          <a:p>
            <a:endParaRPr lang="en-US" sz="1600" dirty="0"/>
          </a:p>
          <a:p>
            <a:r>
              <a:rPr lang="en-US" sz="1600" dirty="0"/>
              <a:t>When configuring a tab, the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teamsApp@odata.bind</a:t>
            </a:r>
            <a:r>
              <a:rPr lang="en-US" sz="1600" dirty="0"/>
              <a:t> property tells Microsoft Teams what tab to load</a:t>
            </a:r>
          </a:p>
          <a:p>
            <a:endParaRPr lang="en-US" sz="1600" dirty="0"/>
          </a:p>
          <a:p>
            <a:r>
              <a:rPr lang="en-US" sz="1600" dirty="0"/>
              <a:t>App IDs are either strings or GUIDs depending on the app</a:t>
            </a:r>
          </a:p>
        </p:txBody>
      </p:sp>
    </p:spTree>
    <p:extLst>
      <p:ext uri="{BB962C8B-B14F-4D97-AF65-F5344CB8AC3E}">
        <p14:creationId xmlns:p14="http://schemas.microsoft.com/office/powerpoint/2010/main" val="3816735953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DD782-ACD5-0B4D-A2C3-989E166D2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Configuring built-in tabs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096D1C-3AAF-6E45-83DA-AF09346F3E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8" y="1919804"/>
            <a:ext cx="11533187" cy="4278094"/>
          </a:xfrm>
        </p:spPr>
        <p:txBody>
          <a:bodyPr/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"configuration": {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"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entityId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": "CA2E9D19-3FE7-4E60-82DF-F73BD3B8D302",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"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contentUrl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": "https://{tenant}.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sharepoint.com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/sites/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TestTeam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/Shared Documents/General/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sample.docx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"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removeUrl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": null,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"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websiteUrl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": null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US" dirty="0"/>
          </a:p>
          <a:p>
            <a:r>
              <a:rPr lang="en-US" dirty="0"/>
              <a:t>Some properties are required 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contentUrl</a:t>
            </a:r>
            <a:r>
              <a:rPr lang="en-US" dirty="0"/>
              <a:t>) for most tabs, some are rarely required 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removeUrl</a:t>
            </a:r>
            <a:r>
              <a:rPr lang="en-US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contentUrl</a:t>
            </a:r>
            <a:r>
              <a:rPr lang="en-US" dirty="0"/>
              <a:t>: content to display in the tab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websiteUrl</a:t>
            </a:r>
            <a:r>
              <a:rPr lang="en-US" dirty="0"/>
              <a:t>: page to direct the user to when the tab can’t be shown (</a:t>
            </a:r>
            <a:r>
              <a:rPr lang="en-US" i="1" dirty="0"/>
              <a:t>certain clients</a:t>
            </a:r>
            <a:r>
              <a:rPr lang="en-US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removeUrl</a:t>
            </a:r>
            <a:r>
              <a:rPr lang="en-US" dirty="0"/>
              <a:t>: page to display in a dialog when tab is deleted from the channel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entityId</a:t>
            </a:r>
            <a:r>
              <a:rPr lang="en-US" dirty="0"/>
              <a:t>: sometimes used to reference a specific item (Word, Excel, PowerPoint,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029366192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7D5F51-8468-364C-AA10-4B4AEE1E3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 App Ids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1F1D26B9-209F-754F-987E-1E239F08E03C}"/>
              </a:ext>
            </a:extLst>
          </p:cNvPr>
          <p:cNvGraphicFramePr>
            <a:graphicFrameLocks noGrp="1"/>
          </p:cNvGraphicFramePr>
          <p:nvPr>
            <p:ph type="tbl" sz="quarter" idx="10"/>
            <p:extLst>
              <p:ext uri="{D42A27DB-BD31-4B8C-83A1-F6EECF244321}">
                <p14:modId xmlns:p14="http://schemas.microsoft.com/office/powerpoint/2010/main" val="2938717824"/>
              </p:ext>
            </p:extLst>
          </p:nvPr>
        </p:nvGraphicFramePr>
        <p:xfrm>
          <a:off x="465138" y="1540826"/>
          <a:ext cx="11533186" cy="482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89889">
                  <a:extLst>
                    <a:ext uri="{9D8B030D-6E8A-4147-A177-3AD203B41FA5}">
                      <a16:colId xmlns:a16="http://schemas.microsoft.com/office/drawing/2014/main" val="2546878562"/>
                    </a:ext>
                  </a:extLst>
                </a:gridCol>
                <a:gridCol w="8143297">
                  <a:extLst>
                    <a:ext uri="{9D8B030D-6E8A-4147-A177-3AD203B41FA5}">
                      <a16:colId xmlns:a16="http://schemas.microsoft.com/office/drawing/2014/main" val="33789910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Tab App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teamsAppId</a:t>
                      </a:r>
                      <a:endParaRPr lang="en-US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58598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Word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 err="1">
                          <a:solidFill>
                            <a:schemeClr val="dk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com.microsoft.teamspace.tab.file.staticviewer.word</a:t>
                      </a:r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42290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Excel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 err="1">
                          <a:solidFill>
                            <a:schemeClr val="dk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com.microsoft.teamspace.tab.file.staticviewer.excel</a:t>
                      </a:r>
                      <a:endParaRPr lang="en-US" sz="1800" b="0" kern="1200" dirty="0">
                        <a:solidFill>
                          <a:schemeClr val="dk1"/>
                        </a:solidFill>
                        <a:effectLst/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03782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PowerPoint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 err="1">
                          <a:solidFill>
                            <a:schemeClr val="dk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com.microsoft.teamspace.tab.file.staticviewer.powerpoint</a:t>
                      </a:r>
                      <a:endParaRPr lang="en-US" sz="1800" b="0" kern="1200" dirty="0">
                        <a:solidFill>
                          <a:schemeClr val="dk1"/>
                        </a:solidFill>
                        <a:effectLst/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71995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PDF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kern="1200" dirty="0" err="1">
                          <a:solidFill>
                            <a:schemeClr val="dk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com.microsoft.teamspace.tab.file.staticviewer.pdf</a:t>
                      </a:r>
                      <a:endParaRPr lang="en-US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5586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Website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com.microsoft.teamspace.tab.web</a:t>
                      </a:r>
                      <a:endParaRPr lang="en-US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92366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SharePoint document library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 err="1">
                          <a:solidFill>
                            <a:schemeClr val="dk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com.microsoft.teamspace.tab.files.sharepoint</a:t>
                      </a:r>
                      <a:endParaRPr lang="en-US" sz="1800" b="0" kern="1200" dirty="0">
                        <a:solidFill>
                          <a:schemeClr val="dk1"/>
                        </a:solidFill>
                        <a:effectLst/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19337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SharePoint list / page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2a527703-1f6f-4559-a332-d8a7d288cd88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78119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Microsoft Stream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com.microsoftstream.embed.skypeteamstab</a:t>
                      </a:r>
                      <a:endParaRPr lang="en-US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44510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Microsoft Forms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81fef3a6-72aa-4648-a763-de824aeafb7d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440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OneNote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0d820ecd-def2-4297-adad-78056cde7c78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4034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Planner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com.microsoft.teamspace.tab.planner</a:t>
                      </a:r>
                      <a:endParaRPr lang="en-US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4532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Power BI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 err="1">
                          <a:solidFill>
                            <a:schemeClr val="dk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com.microsoft.teamspace.tab.powerbi</a:t>
                      </a:r>
                      <a:endParaRPr lang="en-US" sz="1800" b="0" kern="1200" dirty="0">
                        <a:solidFill>
                          <a:schemeClr val="dk1"/>
                        </a:solidFill>
                        <a:effectLst/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23287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23755136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50A1B9-5CDE-914A-8790-5CB4388C8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 configuration properties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9F1B663-FB71-BD46-A94B-75ECF3564CD6}"/>
              </a:ext>
            </a:extLst>
          </p:cNvPr>
          <p:cNvGraphicFramePr>
            <a:graphicFrameLocks noGrp="1"/>
          </p:cNvGraphicFramePr>
          <p:nvPr>
            <p:ph type="tbl" sz="quarter" idx="10"/>
            <p:extLst>
              <p:ext uri="{D42A27DB-BD31-4B8C-83A1-F6EECF244321}">
                <p14:modId xmlns:p14="http://schemas.microsoft.com/office/powerpoint/2010/main" val="3636078492"/>
              </p:ext>
            </p:extLst>
          </p:nvPr>
        </p:nvGraphicFramePr>
        <p:xfrm>
          <a:off x="465138" y="1845626"/>
          <a:ext cx="11533185" cy="4516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06637">
                  <a:extLst>
                    <a:ext uri="{9D8B030D-6E8A-4147-A177-3AD203B41FA5}">
                      <a16:colId xmlns:a16="http://schemas.microsoft.com/office/drawing/2014/main" val="621283709"/>
                    </a:ext>
                  </a:extLst>
                </a:gridCol>
                <a:gridCol w="2306637">
                  <a:extLst>
                    <a:ext uri="{9D8B030D-6E8A-4147-A177-3AD203B41FA5}">
                      <a16:colId xmlns:a16="http://schemas.microsoft.com/office/drawing/2014/main" val="2065705960"/>
                    </a:ext>
                  </a:extLst>
                </a:gridCol>
                <a:gridCol w="3639561">
                  <a:extLst>
                    <a:ext uri="{9D8B030D-6E8A-4147-A177-3AD203B41FA5}">
                      <a16:colId xmlns:a16="http://schemas.microsoft.com/office/drawing/2014/main" val="1748937244"/>
                    </a:ext>
                  </a:extLst>
                </a:gridCol>
                <a:gridCol w="1672936">
                  <a:extLst>
                    <a:ext uri="{9D8B030D-6E8A-4147-A177-3AD203B41FA5}">
                      <a16:colId xmlns:a16="http://schemas.microsoft.com/office/drawing/2014/main" val="1027523435"/>
                    </a:ext>
                  </a:extLst>
                </a:gridCol>
                <a:gridCol w="1607414">
                  <a:extLst>
                    <a:ext uri="{9D8B030D-6E8A-4147-A177-3AD203B41FA5}">
                      <a16:colId xmlns:a16="http://schemas.microsoft.com/office/drawing/2014/main" val="32491331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App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entityId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contentUrl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websiteUrl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removeUrl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56258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Word, Excel, PowerPoint, PDF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Source document 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URL to the file in the underlying SharePoint document library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null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00939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Website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URL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URL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null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70467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SharePoint document library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“”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URL to the underlying SharePoint document library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null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89277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SharePoint list / page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null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null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0404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Microsoft Stream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null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28499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Microsoft Forms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null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17866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OneNote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null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29897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Planner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null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52435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Power BI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null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85294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56819414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365 PPT Template - 2017">
  <a:themeElements>
    <a:clrScheme name="Office17_2">
      <a:dk1>
        <a:srgbClr val="2F2F2F"/>
      </a:dk1>
      <a:lt1>
        <a:srgbClr val="E6E6E6"/>
      </a:lt1>
      <a:dk2>
        <a:srgbClr val="2F2F2F"/>
      </a:dk2>
      <a:lt2>
        <a:srgbClr val="FFFFFF"/>
      </a:lt2>
      <a:accent1>
        <a:srgbClr val="D83B01"/>
      </a:accent1>
      <a:accent2>
        <a:srgbClr val="2F2F2F"/>
      </a:accent2>
      <a:accent3>
        <a:srgbClr val="D2D2D2"/>
      </a:accent3>
      <a:accent4>
        <a:srgbClr val="E6E6E6"/>
      </a:accent4>
      <a:accent5>
        <a:srgbClr val="2F2F2F"/>
      </a:accent5>
      <a:accent6>
        <a:srgbClr val="D2D2D2"/>
      </a:accent6>
      <a:hlink>
        <a:srgbClr val="D83B01"/>
      </a:hlink>
      <a:folHlink>
        <a:srgbClr val="D83B01"/>
      </a:folHlink>
    </a:clrScheme>
    <a:fontScheme name="Custom 2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PPT Template 2017_Final [Read-Only]" id="{73F65A92-A1E2-4F85-816E-D7BE701F4FD1}" vid="{D56D5674-EDE9-4FB8-A009-BF74ED985EF0}"/>
    </a:ext>
  </a:extLst>
</a:theme>
</file>

<file path=ppt/theme/theme2.xml><?xml version="1.0" encoding="utf-8"?>
<a:theme xmlns:a="http://schemas.openxmlformats.org/drawingml/2006/main" name="1_Office 365 PPT Template - 2017">
  <a:themeElements>
    <a:clrScheme name="Office17_2">
      <a:dk1>
        <a:srgbClr val="2F2F2F"/>
      </a:dk1>
      <a:lt1>
        <a:srgbClr val="E6E6E6"/>
      </a:lt1>
      <a:dk2>
        <a:srgbClr val="2F2F2F"/>
      </a:dk2>
      <a:lt2>
        <a:srgbClr val="FFFFFF"/>
      </a:lt2>
      <a:accent1>
        <a:srgbClr val="D83B01"/>
      </a:accent1>
      <a:accent2>
        <a:srgbClr val="2F2F2F"/>
      </a:accent2>
      <a:accent3>
        <a:srgbClr val="D2D2D2"/>
      </a:accent3>
      <a:accent4>
        <a:srgbClr val="E6E6E6"/>
      </a:accent4>
      <a:accent5>
        <a:srgbClr val="2F2F2F"/>
      </a:accent5>
      <a:accent6>
        <a:srgbClr val="D2D2D2"/>
      </a:accent6>
      <a:hlink>
        <a:srgbClr val="D83B01"/>
      </a:hlink>
      <a:folHlink>
        <a:srgbClr val="D83B01"/>
      </a:folHlink>
    </a:clrScheme>
    <a:fontScheme name="Custom 2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PPT Template 2017_Final [Read-Only]" id="{73F65A92-A1E2-4F85-816E-D7BE701F4FD1}" vid="{D56D5674-EDE9-4FB8-A009-BF74ED985EF0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09820594E7B0041BAC4DECBBC892FF9" ma:contentTypeVersion="8" ma:contentTypeDescription="Create a new document." ma:contentTypeScope="" ma:versionID="a4814d1cc1d58eee3ea03778ca413c81">
  <xsd:schema xmlns:xsd="http://www.w3.org/2001/XMLSchema" xmlns:xs="http://www.w3.org/2001/XMLSchema" xmlns:p="http://schemas.microsoft.com/office/2006/metadata/properties" xmlns:ns2="61b79488-63fd-46f4-b1bf-09cb63d2085e" targetNamespace="http://schemas.microsoft.com/office/2006/metadata/properties" ma:root="true" ma:fieldsID="40fb5444c5ccb72d5b900b723022c04a" ns2:_="">
    <xsd:import namespace="61b79488-63fd-46f4-b1bf-09cb63d2085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1b79488-63fd-46f4-b1bf-09cb63d2085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61EE5866-A3ED-447F-9386-F25EB407268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A1D25C1-2135-48C5-8BF1-D610241FBA7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1b79488-63fd-46f4-b1bf-09cb63d2085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A3C4BB6-DB8D-4070-8F7B-E5A2778ED62A}">
  <ds:schemaRefs>
    <ds:schemaRef ds:uri="http://schemas.microsoft.com/office/2006/documentManagement/types"/>
    <ds:schemaRef ds:uri="http://schemas.openxmlformats.org/package/2006/metadata/core-properties"/>
    <ds:schemaRef ds:uri="http://schemas.microsoft.com/office/2006/metadata/properties"/>
    <ds:schemaRef ds:uri="http://www.w3.org/XML/1998/namespace"/>
    <ds:schemaRef ds:uri="http://purl.org/dc/terms/"/>
    <ds:schemaRef ds:uri="61b79488-63fd-46f4-b1bf-09cb63d2085e"/>
    <ds:schemaRef ds:uri="http://purl.org/dc/elements/1.1/"/>
    <ds:schemaRef ds:uri="http://schemas.microsoft.com/office/infopath/2007/PartnerControls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907</Words>
  <Application>Microsoft Macintosh PowerPoint</Application>
  <PresentationFormat>Custom</PresentationFormat>
  <Paragraphs>175</Paragraphs>
  <Slides>13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Arial</vt:lpstr>
      <vt:lpstr>Courier New</vt:lpstr>
      <vt:lpstr>Segoe UI</vt:lpstr>
      <vt:lpstr>Segoe UI Light</vt:lpstr>
      <vt:lpstr>Segoe UI Semibold</vt:lpstr>
      <vt:lpstr>Wingdings</vt:lpstr>
      <vt:lpstr>Office 365 PPT Template - 2017</vt:lpstr>
      <vt:lpstr>1_Office 365 PPT Template - 2017</vt:lpstr>
      <vt:lpstr>Microsoft Teams – Use the teamwork Microsoft Graph endpoint</vt:lpstr>
      <vt:lpstr>Overview</vt:lpstr>
      <vt:lpstr>Microsoft Teams’ built-in channel tabs</vt:lpstr>
      <vt:lpstr>Use Microsoft Graph’s teamwork endpoint to create and update tabs</vt:lpstr>
      <vt:lpstr>Microsoft Graph’s tab endpoint</vt:lpstr>
      <vt:lpstr>Built-in tabs &amp; app IDs</vt:lpstr>
      <vt:lpstr>Configuring built-in tabs</vt:lpstr>
      <vt:lpstr>Tab App Ids</vt:lpstr>
      <vt:lpstr>Tab configuration properties</vt:lpstr>
      <vt:lpstr>Demo</vt:lpstr>
      <vt:lpstr>Summary</vt:lpstr>
      <vt:lpstr>Thank you.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Andrew Connell</dc:creator>
  <cp:lastModifiedBy/>
  <cp:revision>1</cp:revision>
  <dcterms:created xsi:type="dcterms:W3CDTF">2020-02-10T14:19:06Z</dcterms:created>
  <dcterms:modified xsi:type="dcterms:W3CDTF">2021-03-12T22:02:10Z</dcterms:modified>
</cp:coreProperties>
</file>